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5.xml" ContentType="application/inkml+xml"/>
  <Override PartName="/ppt/notesSlides/notesSlide11.xml" ContentType="application/vnd.openxmlformats-officedocument.presentationml.notesSlide+xml"/>
  <Override PartName="/ppt/ink/ink6.xml" ContentType="application/inkml+xml"/>
  <Override PartName="/ppt/ink/ink7.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5"/>
  </p:notesMasterIdLst>
  <p:sldIdLst>
    <p:sldId id="256" r:id="rId5"/>
    <p:sldId id="315" r:id="rId6"/>
    <p:sldId id="263" r:id="rId7"/>
    <p:sldId id="327" r:id="rId8"/>
    <p:sldId id="288" r:id="rId9"/>
    <p:sldId id="314" r:id="rId10"/>
    <p:sldId id="271" r:id="rId11"/>
    <p:sldId id="272" r:id="rId12"/>
    <p:sldId id="273" r:id="rId13"/>
    <p:sldId id="311" r:id="rId14"/>
    <p:sldId id="313" r:id="rId15"/>
    <p:sldId id="328" r:id="rId16"/>
    <p:sldId id="274" r:id="rId17"/>
    <p:sldId id="275" r:id="rId18"/>
    <p:sldId id="278" r:id="rId19"/>
    <p:sldId id="279" r:id="rId20"/>
    <p:sldId id="280" r:id="rId21"/>
    <p:sldId id="281" r:id="rId22"/>
    <p:sldId id="282" r:id="rId23"/>
    <p:sldId id="329" r:id="rId24"/>
    <p:sldId id="276" r:id="rId25"/>
    <p:sldId id="277" r:id="rId26"/>
    <p:sldId id="291" r:id="rId27"/>
    <p:sldId id="290" r:id="rId28"/>
    <p:sldId id="292" r:id="rId29"/>
    <p:sldId id="284" r:id="rId30"/>
    <p:sldId id="283" r:id="rId31"/>
    <p:sldId id="316" r:id="rId32"/>
    <p:sldId id="285" r:id="rId33"/>
    <p:sldId id="286" r:id="rId34"/>
    <p:sldId id="289" r:id="rId35"/>
    <p:sldId id="287" r:id="rId36"/>
    <p:sldId id="330" r:id="rId37"/>
    <p:sldId id="293" r:id="rId38"/>
    <p:sldId id="294" r:id="rId39"/>
    <p:sldId id="295" r:id="rId40"/>
    <p:sldId id="298" r:id="rId41"/>
    <p:sldId id="326" r:id="rId42"/>
    <p:sldId id="317" r:id="rId43"/>
    <p:sldId id="296" r:id="rId44"/>
    <p:sldId id="318" r:id="rId45"/>
    <p:sldId id="319" r:id="rId46"/>
    <p:sldId id="320" r:id="rId47"/>
    <p:sldId id="325" r:id="rId48"/>
    <p:sldId id="321" r:id="rId49"/>
    <p:sldId id="323" r:id="rId50"/>
    <p:sldId id="322" r:id="rId51"/>
    <p:sldId id="324" r:id="rId52"/>
    <p:sldId id="299" r:id="rId53"/>
    <p:sldId id="300" r:id="rId54"/>
    <p:sldId id="301" r:id="rId55"/>
    <p:sldId id="304" r:id="rId56"/>
    <p:sldId id="305" r:id="rId57"/>
    <p:sldId id="306" r:id="rId58"/>
    <p:sldId id="307" r:id="rId59"/>
    <p:sldId id="308" r:id="rId60"/>
    <p:sldId id="331" r:id="rId61"/>
    <p:sldId id="332" r:id="rId62"/>
    <p:sldId id="333" r:id="rId63"/>
    <p:sldId id="334" r:id="rId64"/>
    <p:sldId id="335" r:id="rId65"/>
    <p:sldId id="336" r:id="rId66"/>
    <p:sldId id="337" r:id="rId67"/>
    <p:sldId id="303" r:id="rId68"/>
    <p:sldId id="339" r:id="rId69"/>
    <p:sldId id="309" r:id="rId70"/>
    <p:sldId id="340" r:id="rId71"/>
    <p:sldId id="341" r:id="rId72"/>
    <p:sldId id="257" r:id="rId73"/>
    <p:sldId id="27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8EFA5D-B0F7-49F3-8734-A219BC634EC5}">
          <p14:sldIdLst>
            <p14:sldId id="256"/>
            <p14:sldId id="315"/>
            <p14:sldId id="263"/>
            <p14:sldId id="327"/>
            <p14:sldId id="288"/>
            <p14:sldId id="314"/>
            <p14:sldId id="271"/>
            <p14:sldId id="272"/>
            <p14:sldId id="273"/>
            <p14:sldId id="311"/>
            <p14:sldId id="313"/>
            <p14:sldId id="328"/>
            <p14:sldId id="274"/>
            <p14:sldId id="275"/>
            <p14:sldId id="278"/>
            <p14:sldId id="279"/>
            <p14:sldId id="280"/>
            <p14:sldId id="281"/>
            <p14:sldId id="282"/>
            <p14:sldId id="329"/>
            <p14:sldId id="276"/>
            <p14:sldId id="277"/>
            <p14:sldId id="291"/>
            <p14:sldId id="290"/>
            <p14:sldId id="292"/>
            <p14:sldId id="284"/>
            <p14:sldId id="283"/>
            <p14:sldId id="316"/>
            <p14:sldId id="285"/>
            <p14:sldId id="286"/>
            <p14:sldId id="289"/>
            <p14:sldId id="287"/>
            <p14:sldId id="330"/>
            <p14:sldId id="293"/>
            <p14:sldId id="294"/>
            <p14:sldId id="295"/>
            <p14:sldId id="298"/>
            <p14:sldId id="326"/>
            <p14:sldId id="317"/>
            <p14:sldId id="296"/>
            <p14:sldId id="318"/>
            <p14:sldId id="319"/>
            <p14:sldId id="320"/>
            <p14:sldId id="325"/>
            <p14:sldId id="321"/>
            <p14:sldId id="323"/>
            <p14:sldId id="322"/>
            <p14:sldId id="324"/>
            <p14:sldId id="299"/>
            <p14:sldId id="300"/>
            <p14:sldId id="301"/>
            <p14:sldId id="304"/>
            <p14:sldId id="305"/>
            <p14:sldId id="306"/>
            <p14:sldId id="307"/>
            <p14:sldId id="308"/>
            <p14:sldId id="331"/>
            <p14:sldId id="332"/>
            <p14:sldId id="333"/>
            <p14:sldId id="334"/>
            <p14:sldId id="335"/>
            <p14:sldId id="336"/>
            <p14:sldId id="337"/>
            <p14:sldId id="303"/>
            <p14:sldId id="339"/>
            <p14:sldId id="309"/>
            <p14:sldId id="340"/>
            <p14:sldId id="341"/>
            <p14:sldId id="257"/>
            <p14:sldId id="27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9461"/>
    <a:srgbClr val="80E0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A40F4-2A10-4122-9986-A1580BA2DA3A}" v="264" dt="2023-05-18T13:27:50.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7" autoAdjust="0"/>
    <p:restoredTop sz="94694"/>
  </p:normalViewPr>
  <p:slideViewPr>
    <p:cSldViewPr snapToGrid="0" snapToObjects="1" showGuides="1">
      <p:cViewPr varScale="1">
        <p:scale>
          <a:sx n="102" d="100"/>
          <a:sy n="102" d="100"/>
        </p:scale>
        <p:origin x="138" y="16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i="0" dirty="0">
                <a:latin typeface="Arial" panose="020B0604020202020204" pitchFamily="34" charset="0"/>
                <a:cs typeface="Arial" panose="020B0604020202020204" pitchFamily="34" charset="0"/>
              </a:rPr>
              <a:t>Title</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E11-4F42-9820-14C1594E781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E11-4F42-9820-14C1594E781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E11-4F42-9820-14C1594E781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E11-4F42-9820-14C1594E781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2EB-A547-85B4-2D970E3864D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i="0" baseline="0" dirty="0">
                <a:effectLst/>
                <a:latin typeface="Arial" panose="020B0604020202020204" pitchFamily="34" charset="0"/>
                <a:cs typeface="Arial" panose="020B0604020202020204" pitchFamily="34" charset="0"/>
              </a:rPr>
              <a:t>Title</a:t>
            </a:r>
            <a:endParaRPr lang="en-IE" b="1" i="0" dirty="0">
              <a:effectLst/>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Sales</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6F7F-0542-A021-381EF1BC240B}"/>
              </c:ext>
            </c:extLst>
          </c:dPt>
          <c:dPt>
            <c:idx val="1"/>
            <c:invertIfNegative val="0"/>
            <c:bubble3D val="0"/>
            <c:extLst>
              <c:ext xmlns:c16="http://schemas.microsoft.com/office/drawing/2014/chart" uri="{C3380CC4-5D6E-409C-BE32-E72D297353CC}">
                <c16:uniqueId val="{00000003-6F7F-0542-A021-381EF1BC240B}"/>
              </c:ext>
            </c:extLst>
          </c:dPt>
          <c:dPt>
            <c:idx val="2"/>
            <c:invertIfNegative val="0"/>
            <c:bubble3D val="0"/>
            <c:extLst>
              <c:ext xmlns:c16="http://schemas.microsoft.com/office/drawing/2014/chart" uri="{C3380CC4-5D6E-409C-BE32-E72D297353CC}">
                <c16:uniqueId val="{00000005-6F7F-0542-A021-381EF1BC240B}"/>
              </c:ext>
            </c:extLst>
          </c:dPt>
          <c:dPt>
            <c:idx val="3"/>
            <c:invertIfNegative val="0"/>
            <c:bubble3D val="0"/>
            <c:extLst>
              <c:ext xmlns:c16="http://schemas.microsoft.com/office/drawing/2014/chart" uri="{C3380CC4-5D6E-409C-BE32-E72D297353CC}">
                <c16:uniqueId val="{00000007-6F7F-0542-A021-381EF1BC240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2EB-A547-85B4-2D970E3864D5}"/>
            </c:ext>
          </c:extLst>
        </c:ser>
        <c:ser>
          <c:idx val="1"/>
          <c:order val="1"/>
          <c:tx>
            <c:strRef>
              <c:f>Sheet1!$C$1</c:f>
              <c:strCache>
                <c:ptCount val="1"/>
                <c:pt idx="0">
                  <c:v>Column2</c:v>
                </c:pt>
              </c:strCache>
            </c:strRef>
          </c:tx>
          <c:spPr>
            <a:solidFill>
              <a:schemeClr val="accent2"/>
            </a:solidFill>
            <a:ln>
              <a:noFill/>
            </a:ln>
            <a:effectLst/>
          </c:spPr>
          <c:invertIfNegative val="0"/>
          <c:cat>
            <c:strRef>
              <c:f>Sheet1!$A$2:$A$5</c:f>
              <c:strCache>
                <c:ptCount val="4"/>
                <c:pt idx="0">
                  <c:v>1st Qtr</c:v>
                </c:pt>
                <c:pt idx="1">
                  <c:v>2nd Qtr</c:v>
                </c:pt>
                <c:pt idx="2">
                  <c:v>3rd Qtr</c:v>
                </c:pt>
                <c:pt idx="3">
                  <c:v>4th Qtr</c:v>
                </c:pt>
              </c:strCache>
            </c:strRef>
          </c:cat>
          <c:val>
            <c:numRef>
              <c:f>Sheet1!$C$2:$C$5</c:f>
              <c:numCache>
                <c:formatCode>General</c:formatCode>
                <c:ptCount val="4"/>
                <c:pt idx="0">
                  <c:v>3.8</c:v>
                </c:pt>
                <c:pt idx="1">
                  <c:v>4.9000000000000004</c:v>
                </c:pt>
                <c:pt idx="2">
                  <c:v>2.8</c:v>
                </c:pt>
                <c:pt idx="3">
                  <c:v>1.1000000000000001</c:v>
                </c:pt>
              </c:numCache>
            </c:numRef>
          </c:val>
          <c:extLst>
            <c:ext xmlns:c16="http://schemas.microsoft.com/office/drawing/2014/chart" uri="{C3380CC4-5D6E-409C-BE32-E72D297353CC}">
              <c16:uniqueId val="{00000009-6F7F-0542-A021-381EF1BC240B}"/>
            </c:ext>
          </c:extLst>
        </c:ser>
        <c:ser>
          <c:idx val="2"/>
          <c:order val="2"/>
          <c:tx>
            <c:strRef>
              <c:f>Sheet1!$D$1</c:f>
              <c:strCache>
                <c:ptCount val="1"/>
                <c:pt idx="0">
                  <c:v>Column3</c:v>
                </c:pt>
              </c:strCache>
            </c:strRef>
          </c:tx>
          <c:spPr>
            <a:solidFill>
              <a:schemeClr val="accent3"/>
            </a:solidFill>
            <a:ln>
              <a:noFill/>
            </a:ln>
            <a:effectLst/>
          </c:spPr>
          <c:invertIfNegative val="0"/>
          <c:cat>
            <c:strRef>
              <c:f>Sheet1!$A$2:$A$5</c:f>
              <c:strCache>
                <c:ptCount val="4"/>
                <c:pt idx="0">
                  <c:v>1st Qtr</c:v>
                </c:pt>
                <c:pt idx="1">
                  <c:v>2nd Qtr</c:v>
                </c:pt>
                <c:pt idx="2">
                  <c:v>3rd Qtr</c:v>
                </c:pt>
                <c:pt idx="3">
                  <c:v>4th Qtr</c:v>
                </c:pt>
              </c:strCache>
            </c:strRef>
          </c:cat>
          <c:val>
            <c:numRef>
              <c:f>Sheet1!$D$2:$D$5</c:f>
              <c:numCache>
                <c:formatCode>General</c:formatCode>
                <c:ptCount val="4"/>
                <c:pt idx="0">
                  <c:v>4.5</c:v>
                </c:pt>
                <c:pt idx="1">
                  <c:v>5.8</c:v>
                </c:pt>
                <c:pt idx="2">
                  <c:v>3</c:v>
                </c:pt>
                <c:pt idx="3">
                  <c:v>0.7</c:v>
                </c:pt>
              </c:numCache>
            </c:numRef>
          </c:val>
          <c:extLst>
            <c:ext xmlns:c16="http://schemas.microsoft.com/office/drawing/2014/chart" uri="{C3380CC4-5D6E-409C-BE32-E72D297353CC}">
              <c16:uniqueId val="{0000000A-6F7F-0542-A021-381EF1BC240B}"/>
            </c:ext>
          </c:extLst>
        </c:ser>
        <c:dLbls>
          <c:showLegendKey val="0"/>
          <c:showVal val="0"/>
          <c:showCatName val="0"/>
          <c:showSerName val="0"/>
          <c:showPercent val="0"/>
          <c:showBubbleSize val="0"/>
        </c:dLbls>
        <c:gapWidth val="219"/>
        <c:overlap val="-27"/>
        <c:axId val="132497840"/>
        <c:axId val="66301920"/>
      </c:barChart>
      <c:catAx>
        <c:axId val="13249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301920"/>
        <c:crosses val="autoZero"/>
        <c:auto val="1"/>
        <c:lblAlgn val="ctr"/>
        <c:lblOffset val="100"/>
        <c:noMultiLvlLbl val="0"/>
      </c:catAx>
      <c:valAx>
        <c:axId val="66301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Indivisible Light" panose="020B0403000000020004" pitchFamily="34" charset="77"/>
                <a:ea typeface="+mn-ea"/>
                <a:cs typeface="+mn-cs"/>
              </a:defRPr>
            </a:pPr>
            <a:endParaRPr lang="en-US"/>
          </a:p>
        </c:txPr>
        <c:crossAx val="132497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5CF-8042-940D-EE5B27B68BB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5CF-8042-940D-EE5B27B68BB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5CF-8042-940D-EE5B27B68BB7}"/>
            </c:ext>
          </c:extLst>
        </c:ser>
        <c:dLbls>
          <c:showLegendKey val="0"/>
          <c:showVal val="0"/>
          <c:showCatName val="0"/>
          <c:showSerName val="0"/>
          <c:showPercent val="0"/>
          <c:showBubbleSize val="0"/>
        </c:dLbls>
        <c:gapWidth val="182"/>
        <c:axId val="66787632"/>
        <c:axId val="66789280"/>
      </c:barChart>
      <c:catAx>
        <c:axId val="66787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789280"/>
        <c:crosses val="autoZero"/>
        <c:auto val="1"/>
        <c:lblAlgn val="ctr"/>
        <c:lblOffset val="100"/>
        <c:noMultiLvlLbl val="0"/>
      </c:catAx>
      <c:valAx>
        <c:axId val="66789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787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7T14:45:05.187"/>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7T13:56:06.4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0,'1'1,"-1"0,1 0,-1 0,1 0,-1 0,1 0,0 0,-1 0,1 0,0 0,0 0,0-1,-1 1,1 0,0-1,0 1,0 0,0-1,0 1,1-1,-1 0,0 1,0-1,0 0,0 0,0 1,2-1,38 5,-35-5,434 6,-244-9,2308 3,-2468 2,57 9,-56-5,54 2,2023-8,-975-2,-1124 4,1-1,-1 2,0 0,0 1,27 10,-25-8,0 0,0-2,1 0,18 2,134 20,-114-15,75 5,-105-16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7T14:44:23.298"/>
    </inkml:context>
    <inkml:brush xml:id="br0">
      <inkml:brushProperty name="width" value="0.05" units="cm"/>
      <inkml:brushProperty name="height" value="0.05" units="cm"/>
    </inkml:brush>
  </inkml:definitions>
  <inkml:trace contextRef="#ctx0" brushRef="#br0">1273 159 24575,'-224'-3'0,"-240"6"0,339 10 0,-60 0 0,106-12 0,-76-3 0,154 2 0,-1-1 0,0 1 0,0 0 0,1-1 0,-1 1 0,0-1 0,1 1 0,-1-1 0,1 0 0,-1 0 0,1 0 0,-1 0 0,1 0 0,-1 0 0,1 0 0,0 0 0,0 0 0,-1-1 0,1 1 0,0 0 0,0-1 0,0 1 0,1-1 0,-2-2 0,0 1 0,1-1 0,0 0 0,1-1 0,-1 1 0,1 0 0,-1 0 0,1 0 0,0 0 0,1 0 0,0-6 0,0 4 0,0 0 0,1 0 0,-1 0 0,1 0 0,0 1 0,1-1 0,-1 1 0,1-1 0,0 1 0,0 0 0,1 0 0,0 0 0,0 1 0,0-1 0,6-4 0,-4 6 0,0 0 0,1 1 0,-1-1 0,1 2 0,0-1 0,0 1 0,-1-1 0,1 2 0,0-1 0,0 1 0,0 0 0,0 1 0,0 0 0,7 1 0,14 5 0,-1 0 0,33 14 0,14 5 0,-16-13 0,1-2 0,0-2 0,116 0 0,-156-8 0,0 1 0,37 8 0,-35-5 0,1-1 0,23 1 0,118-7 0,67 4 0,-64 23 0,-216-26 0,-7 0 0,-84-13 0,116 9 0,-1-1 0,1-1 0,-30-12 0,38 12 0,-1 1 0,0 1 0,0 1 0,-1 1 0,-35-2 0,-98 7 0,56 1 0,-58-6 0,-164 6 0,314-2 0,0 0 0,0 0 0,0 0 0,0 0 0,0 1 0,0 0 0,1 0 0,-1 0 0,0 0 0,1 0 0,0 1 0,-1-1 0,1 1 0,0 0 0,0 0 0,1 0 0,-1 1 0,1-1 0,-1 1 0,-2 4 0,5-6 0,-1 0 0,0 0 0,0 0 0,0 0 0,1 0 0,-1 0 0,1 0 0,0 0 0,0 0 0,-1 0 0,1 0 0,1 0 0,-1 0 0,0 0 0,0 0 0,1 0 0,-1 0 0,1 0 0,-1 0 0,1 0 0,0 0 0,0-1 0,0 1 0,0 0 0,0 0 0,0-1 0,1 1 0,-1-1 0,1 1 0,-1-1 0,1 1 0,-1-1 0,1 0 0,0 0 0,-1 0 0,1 0 0,0 0 0,0 0 0,0 0 0,0-1 0,0 1 0,3 0 0,21 5 0,1-2 0,0-1 0,0 0 0,0-2 0,0-1 0,38-6 0,25 2 0,683 4 0,-770 0 0,1 1 0,-1-1 0,0-1 0,1 1 0,-1 0 0,0-1 0,0 0 0,0 0 0,1 0 0,-1 0 0,0 0 0,0 0 0,0-1 0,-1 0 0,1 1 0,0-1 0,4-4 0,-6 4 0,0 0 0,0 0 0,0 0 0,-1 0 0,1 0 0,-1 0 0,1 0 0,-1 0 0,0-1 0,0 1 0,0 0 0,0 0 0,0 0 0,0 0 0,-1 0 0,1 0 0,-1 0 0,1 0 0,-1 0 0,0 0 0,0 0 0,0 0 0,0 0 0,0 0 0,0 0 0,0 1 0,-1-1 0,-2-2 0,0-1 0,-1 0 0,1 0 0,-1 0 0,0 1 0,-1 0 0,1 0 0,-1 0 0,1 1 0,-1 0 0,0 0 0,-1 0 0,1 1 0,0 0 0,-1 0 0,1 1 0,-1 0 0,1 0 0,-1 0 0,-9 1 0,-14 1 0,-1 1 0,1 1 0,-33 8 0,-22 3 0,-349-9 0,236-8 0,131 2 0,-75 3 0,140-2 0,0 0 0,-1 1 0,1-1 0,0 0 0,0 1 0,-1 0 0,1 0 0,0-1 0,0 1 0,0 1 0,0-1 0,0 0 0,0 0 0,0 1 0,0-1 0,1 1 0,-1-1 0,0 1 0,1 0 0,0 0 0,-1 0 0,1 0 0,0 0 0,0 0 0,0 0 0,0 0 0,0 0 0,0 0 0,1 1 0,-1-1 0,1 0 0,0 0 0,-1 1 0,1-1 0,0 0 0,1 4 0,-1-3 0,0 0 0,1 0 0,0 0 0,-1 0 0,1 1 0,0-1 0,1 0 0,-1 0 0,1-1 0,-1 1 0,1 0 0,0 0 0,0-1 0,0 1 0,0-1 0,0 0 0,1 1 0,-1-1 0,1 0 0,-1 0 0,1-1 0,0 1 0,0-1 0,0 1 0,0-1 0,3 1 0,47 9 0,0-3 0,97 4 0,519-10 0,-336-4 0,-274-3-1365,-31-1-5461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7T13:57:34.6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1 186,'462'-9,"-339"1,212-43,64-8,-242 40,-121 14,92-12,152 0,-195 17,0 5,130 22,-90-6,2-5,250-3,-269-13,0 5,0 5,183 40,71 8,-88-17,33 3,-109-18,-89-2,-74-15,1-2,45 5,389-9,-237-6,-214 2,0-1,0-2,0 1,0-2,-1-1,31-13,-27 10,0 1,0 1,41-7,-42 10,-1-1,1 0,-1-2,24-11,-22 9,1 0,34-8,-31 13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7T11:48:25.6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28,'598'0,"-566"-1,56-11,-54 6,43-1,779 5,-417 5,309-3,-726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7T11:52:06.5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2,'246'-2,"265"5,-355 9,46 1,1501-14,-1680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7T11:55:15.2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23,'89'-9,"-13"-1,53 6,1 6,-1 6,-1 5,131 31,-169-24,1-4,1-4,152 0,501-16,-406 6,-317-2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C4CB8-69D0-8045-8DD4-595BA0C01833}" type="datetimeFigureOut">
              <a:rPr lang="en-US" smtClean="0"/>
              <a:t>5/18/2023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314DB-3015-2447-B305-393638FE29EE}" type="slidenum">
              <a:rPr lang="en-US" smtClean="0"/>
              <a:t>‹#›</a:t>
            </a:fld>
            <a:endParaRPr lang="en-US"/>
          </a:p>
        </p:txBody>
      </p:sp>
    </p:spTree>
    <p:extLst>
      <p:ext uri="{BB962C8B-B14F-4D97-AF65-F5344CB8AC3E}">
        <p14:creationId xmlns:p14="http://schemas.microsoft.com/office/powerpoint/2010/main" val="3088630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will go through the following today – we’ll keep it as brief as possible while providing the information you will need to access your accounts on and after May 29th</a:t>
            </a:r>
          </a:p>
        </p:txBody>
      </p:sp>
      <p:sp>
        <p:nvSpPr>
          <p:cNvPr id="4" name="Slide Number Placeholder 3"/>
          <p:cNvSpPr>
            <a:spLocks noGrp="1"/>
          </p:cNvSpPr>
          <p:nvPr>
            <p:ph type="sldNum" sz="quarter" idx="5"/>
          </p:nvPr>
        </p:nvSpPr>
        <p:spPr/>
        <p:txBody>
          <a:bodyPr/>
          <a:lstStyle/>
          <a:p>
            <a:fld id="{113314DB-3015-2447-B305-393638FE29EE}" type="slidenum">
              <a:rPr lang="en-US" smtClean="0"/>
              <a:t>3</a:t>
            </a:fld>
            <a:endParaRPr lang="en-US"/>
          </a:p>
        </p:txBody>
      </p:sp>
    </p:spTree>
    <p:extLst>
      <p:ext uri="{BB962C8B-B14F-4D97-AF65-F5344CB8AC3E}">
        <p14:creationId xmlns:p14="http://schemas.microsoft.com/office/powerpoint/2010/main" val="3220681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You will be asked to close down the office apps if they are running. Click on the link in the On Demand app to close them; if you get a pop up asking are you sure, close that as well.</a:t>
            </a:r>
          </a:p>
        </p:txBody>
      </p:sp>
      <p:sp>
        <p:nvSpPr>
          <p:cNvPr id="4" name="Slide Number Placeholder 3"/>
          <p:cNvSpPr>
            <a:spLocks noGrp="1"/>
          </p:cNvSpPr>
          <p:nvPr>
            <p:ph type="sldNum" sz="quarter" idx="5"/>
          </p:nvPr>
        </p:nvSpPr>
        <p:spPr/>
        <p:txBody>
          <a:bodyPr/>
          <a:lstStyle/>
          <a:p>
            <a:fld id="{113314DB-3015-2447-B305-393638FE29EE}" type="slidenum">
              <a:rPr lang="en-US" smtClean="0"/>
              <a:t>43</a:t>
            </a:fld>
            <a:endParaRPr lang="en-US"/>
          </a:p>
        </p:txBody>
      </p:sp>
    </p:spTree>
    <p:extLst>
      <p:ext uri="{BB962C8B-B14F-4D97-AF65-F5344CB8AC3E}">
        <p14:creationId xmlns:p14="http://schemas.microsoft.com/office/powerpoint/2010/main" val="1112385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You may be asked to close different apps during the configuration phase – for instance, the OneDrive configuration here needed to have Outlook closed. Simply click on the ‘Close MS Outlook Now’ button </a:t>
            </a:r>
          </a:p>
        </p:txBody>
      </p:sp>
      <p:sp>
        <p:nvSpPr>
          <p:cNvPr id="4" name="Slide Number Placeholder 3"/>
          <p:cNvSpPr>
            <a:spLocks noGrp="1"/>
          </p:cNvSpPr>
          <p:nvPr>
            <p:ph type="sldNum" sz="quarter" idx="5"/>
          </p:nvPr>
        </p:nvSpPr>
        <p:spPr/>
        <p:txBody>
          <a:bodyPr/>
          <a:lstStyle/>
          <a:p>
            <a:fld id="{113314DB-3015-2447-B305-393638FE29EE}" type="slidenum">
              <a:rPr lang="en-US" smtClean="0"/>
              <a:t>44</a:t>
            </a:fld>
            <a:endParaRPr lang="en-US"/>
          </a:p>
        </p:txBody>
      </p:sp>
    </p:spTree>
    <p:extLst>
      <p:ext uri="{BB962C8B-B14F-4D97-AF65-F5344CB8AC3E}">
        <p14:creationId xmlns:p14="http://schemas.microsoft.com/office/powerpoint/2010/main" val="3558090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E-mail, OneDrive and Teams data</a:t>
            </a:r>
          </a:p>
          <a:p>
            <a:pPr marL="171450" indent="-171450">
              <a:buFontTx/>
              <a:buChar char="-"/>
            </a:pPr>
            <a:r>
              <a:rPr lang="en-IE" dirty="0"/>
              <a:t>Only Teams active since October 22 – if there is data in older Teams that </a:t>
            </a:r>
            <a:r>
              <a:rPr lang="en-IE" dirty="0" err="1"/>
              <a:t>yo</a:t>
            </a:r>
            <a:r>
              <a:rPr lang="en-IE" dirty="0"/>
              <a:t> need then you’ll have to logon to your old account to retrieve it.</a:t>
            </a:r>
          </a:p>
        </p:txBody>
      </p:sp>
      <p:sp>
        <p:nvSpPr>
          <p:cNvPr id="4" name="Slide Number Placeholder 3"/>
          <p:cNvSpPr>
            <a:spLocks noGrp="1"/>
          </p:cNvSpPr>
          <p:nvPr>
            <p:ph type="sldNum" sz="quarter" idx="5"/>
          </p:nvPr>
        </p:nvSpPr>
        <p:spPr/>
        <p:txBody>
          <a:bodyPr/>
          <a:lstStyle/>
          <a:p>
            <a:fld id="{113314DB-3015-2447-B305-393638FE29EE}" type="slidenum">
              <a:rPr lang="en-US" smtClean="0"/>
              <a:t>7</a:t>
            </a:fld>
            <a:endParaRPr lang="en-US"/>
          </a:p>
        </p:txBody>
      </p:sp>
    </p:spTree>
    <p:extLst>
      <p:ext uri="{BB962C8B-B14F-4D97-AF65-F5344CB8AC3E}">
        <p14:creationId xmlns:p14="http://schemas.microsoft.com/office/powerpoint/2010/main" val="2686903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See the FAQ for details if you need to migrate this type of data.</a:t>
            </a:r>
          </a:p>
        </p:txBody>
      </p:sp>
      <p:sp>
        <p:nvSpPr>
          <p:cNvPr id="4" name="Slide Number Placeholder 3"/>
          <p:cNvSpPr>
            <a:spLocks noGrp="1"/>
          </p:cNvSpPr>
          <p:nvPr>
            <p:ph type="sldNum" sz="quarter" idx="5"/>
          </p:nvPr>
        </p:nvSpPr>
        <p:spPr/>
        <p:txBody>
          <a:bodyPr/>
          <a:lstStyle/>
          <a:p>
            <a:fld id="{113314DB-3015-2447-B305-393638FE29EE}" type="slidenum">
              <a:rPr lang="en-US" smtClean="0"/>
              <a:t>8</a:t>
            </a:fld>
            <a:endParaRPr lang="en-US"/>
          </a:p>
        </p:txBody>
      </p:sp>
    </p:spTree>
    <p:extLst>
      <p:ext uri="{BB962C8B-B14F-4D97-AF65-F5344CB8AC3E}">
        <p14:creationId xmlns:p14="http://schemas.microsoft.com/office/powerpoint/2010/main" val="9734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@tus.ie address that you currently use as your address rewrite mail – that is, the e-mail address external users see when you send a mail to them from your AIT or LIT e-mail – is the e-mail you will have </a:t>
            </a:r>
          </a:p>
        </p:txBody>
      </p:sp>
      <p:sp>
        <p:nvSpPr>
          <p:cNvPr id="4" name="Slide Number Placeholder 3"/>
          <p:cNvSpPr>
            <a:spLocks noGrp="1"/>
          </p:cNvSpPr>
          <p:nvPr>
            <p:ph type="sldNum" sz="quarter" idx="5"/>
          </p:nvPr>
        </p:nvSpPr>
        <p:spPr/>
        <p:txBody>
          <a:bodyPr/>
          <a:lstStyle/>
          <a:p>
            <a:fld id="{113314DB-3015-2447-B305-393638FE29EE}" type="slidenum">
              <a:rPr lang="en-US" smtClean="0"/>
              <a:t>9</a:t>
            </a:fld>
            <a:endParaRPr lang="en-US"/>
          </a:p>
        </p:txBody>
      </p:sp>
    </p:spTree>
    <p:extLst>
      <p:ext uri="{BB962C8B-B14F-4D97-AF65-F5344CB8AC3E}">
        <p14:creationId xmlns:p14="http://schemas.microsoft.com/office/powerpoint/2010/main" val="2148802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err="1"/>
              <a:t>Firtname.lastname</a:t>
            </a:r>
            <a:endParaRPr lang="en-IE" dirty="0"/>
          </a:p>
          <a:p>
            <a:r>
              <a:rPr lang="en-IE" dirty="0"/>
              <a:t>Note that you will sign in to TUSSTAFF</a:t>
            </a:r>
          </a:p>
          <a:p>
            <a:r>
              <a:rPr lang="en-IE" dirty="0"/>
              <a:t>If your device hasn’t been migrated you can still login with your existing username and password.</a:t>
            </a:r>
          </a:p>
        </p:txBody>
      </p:sp>
      <p:sp>
        <p:nvSpPr>
          <p:cNvPr id="4" name="Slide Number Placeholder 3"/>
          <p:cNvSpPr>
            <a:spLocks noGrp="1"/>
          </p:cNvSpPr>
          <p:nvPr>
            <p:ph type="sldNum" sz="quarter" idx="5"/>
          </p:nvPr>
        </p:nvSpPr>
        <p:spPr/>
        <p:txBody>
          <a:bodyPr/>
          <a:lstStyle/>
          <a:p>
            <a:fld id="{113314DB-3015-2447-B305-393638FE29EE}" type="slidenum">
              <a:rPr lang="en-US" smtClean="0"/>
              <a:t>13</a:t>
            </a:fld>
            <a:endParaRPr lang="en-US"/>
          </a:p>
        </p:txBody>
      </p:sp>
    </p:spTree>
    <p:extLst>
      <p:ext uri="{BB962C8B-B14F-4D97-AF65-F5344CB8AC3E}">
        <p14:creationId xmlns:p14="http://schemas.microsoft.com/office/powerpoint/2010/main" val="414188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Click Next</a:t>
            </a:r>
          </a:p>
        </p:txBody>
      </p:sp>
      <p:sp>
        <p:nvSpPr>
          <p:cNvPr id="4" name="Slide Number Placeholder 3"/>
          <p:cNvSpPr>
            <a:spLocks noGrp="1"/>
          </p:cNvSpPr>
          <p:nvPr>
            <p:ph type="sldNum" sz="quarter" idx="5"/>
          </p:nvPr>
        </p:nvSpPr>
        <p:spPr/>
        <p:txBody>
          <a:bodyPr/>
          <a:lstStyle/>
          <a:p>
            <a:fld id="{113314DB-3015-2447-B305-393638FE29EE}" type="slidenum">
              <a:rPr lang="en-US" smtClean="0"/>
              <a:t>15</a:t>
            </a:fld>
            <a:endParaRPr lang="en-US"/>
          </a:p>
        </p:txBody>
      </p:sp>
    </p:spTree>
    <p:extLst>
      <p:ext uri="{BB962C8B-B14F-4D97-AF65-F5344CB8AC3E}">
        <p14:creationId xmlns:p14="http://schemas.microsoft.com/office/powerpoint/2010/main" val="1019762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Best place to go – its all there.</a:t>
            </a:r>
          </a:p>
          <a:p>
            <a:r>
              <a:rPr lang="en-IE" dirty="0"/>
              <a:t>This page will be a homepage by default when you launch Edge from your TUS device, assuming it has been migrated.</a:t>
            </a:r>
          </a:p>
        </p:txBody>
      </p:sp>
      <p:sp>
        <p:nvSpPr>
          <p:cNvPr id="4" name="Slide Number Placeholder 3"/>
          <p:cNvSpPr>
            <a:spLocks noGrp="1"/>
          </p:cNvSpPr>
          <p:nvPr>
            <p:ph type="sldNum" sz="quarter" idx="5"/>
          </p:nvPr>
        </p:nvSpPr>
        <p:spPr/>
        <p:txBody>
          <a:bodyPr/>
          <a:lstStyle/>
          <a:p>
            <a:fld id="{113314DB-3015-2447-B305-393638FE29EE}" type="slidenum">
              <a:rPr lang="en-US" smtClean="0"/>
              <a:t>22</a:t>
            </a:fld>
            <a:endParaRPr lang="en-US"/>
          </a:p>
        </p:txBody>
      </p:sp>
    </p:spTree>
    <p:extLst>
      <p:ext uri="{BB962C8B-B14F-4D97-AF65-F5344CB8AC3E}">
        <p14:creationId xmlns:p14="http://schemas.microsoft.com/office/powerpoint/2010/main" val="2769701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err="1"/>
              <a:t>Firtname.lastname</a:t>
            </a:r>
            <a:endParaRPr lang="en-IE" dirty="0"/>
          </a:p>
          <a:p>
            <a:r>
              <a:rPr lang="en-IE" dirty="0"/>
              <a:t>Note that you will sign in to TUSSTAFF</a:t>
            </a:r>
          </a:p>
          <a:p>
            <a:r>
              <a:rPr lang="en-IE" dirty="0"/>
              <a:t>If your device hasn’t been migrated you can still login with your existing username and password.</a:t>
            </a:r>
          </a:p>
        </p:txBody>
      </p:sp>
      <p:sp>
        <p:nvSpPr>
          <p:cNvPr id="4" name="Slide Number Placeholder 3"/>
          <p:cNvSpPr>
            <a:spLocks noGrp="1"/>
          </p:cNvSpPr>
          <p:nvPr>
            <p:ph type="sldNum" sz="quarter" idx="5"/>
          </p:nvPr>
        </p:nvSpPr>
        <p:spPr/>
        <p:txBody>
          <a:bodyPr/>
          <a:lstStyle/>
          <a:p>
            <a:fld id="{113314DB-3015-2447-B305-393638FE29EE}" type="slidenum">
              <a:rPr lang="en-US" smtClean="0"/>
              <a:t>36</a:t>
            </a:fld>
            <a:endParaRPr lang="en-US"/>
          </a:p>
        </p:txBody>
      </p:sp>
    </p:spTree>
    <p:extLst>
      <p:ext uri="{BB962C8B-B14F-4D97-AF65-F5344CB8AC3E}">
        <p14:creationId xmlns:p14="http://schemas.microsoft.com/office/powerpoint/2010/main" val="319855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When each stage completes, you will need to click Next to kick off the next stage</a:t>
            </a:r>
          </a:p>
        </p:txBody>
      </p:sp>
      <p:sp>
        <p:nvSpPr>
          <p:cNvPr id="4" name="Slide Number Placeholder 3"/>
          <p:cNvSpPr>
            <a:spLocks noGrp="1"/>
          </p:cNvSpPr>
          <p:nvPr>
            <p:ph type="sldNum" sz="quarter" idx="5"/>
          </p:nvPr>
        </p:nvSpPr>
        <p:spPr/>
        <p:txBody>
          <a:bodyPr/>
          <a:lstStyle/>
          <a:p>
            <a:fld id="{113314DB-3015-2447-B305-393638FE29EE}" type="slidenum">
              <a:rPr lang="en-US" smtClean="0"/>
              <a:t>42</a:t>
            </a:fld>
            <a:endParaRPr lang="en-US"/>
          </a:p>
        </p:txBody>
      </p:sp>
    </p:spTree>
    <p:extLst>
      <p:ext uri="{BB962C8B-B14F-4D97-AF65-F5344CB8AC3E}">
        <p14:creationId xmlns:p14="http://schemas.microsoft.com/office/powerpoint/2010/main" val="2135291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1B22-8D3F-404F-9DD0-8BC41F3ED0D7}"/>
              </a:ext>
            </a:extLst>
          </p:cNvPr>
          <p:cNvSpPr>
            <a:spLocks noGrp="1"/>
          </p:cNvSpPr>
          <p:nvPr>
            <p:ph type="ctrTitle" hasCustomPrompt="1"/>
          </p:nvPr>
        </p:nvSpPr>
        <p:spPr>
          <a:xfrm>
            <a:off x="1524000" y="1821607"/>
            <a:ext cx="9144000" cy="2387600"/>
          </a:xfrm>
        </p:spPr>
        <p:txBody>
          <a:bodyPr anchor="t"/>
          <a:lstStyle>
            <a:lvl1pPr algn="ctr">
              <a:defRPr sz="6000">
                <a:solidFill>
                  <a:schemeClr val="tx1"/>
                </a:solidFill>
              </a:defRPr>
            </a:lvl1pPr>
          </a:lstStyle>
          <a:p>
            <a:r>
              <a:rPr lang="en-GB" dirty="0"/>
              <a:t>Click to edit Presentation Title</a:t>
            </a:r>
            <a:endParaRPr lang="en-US" dirty="0"/>
          </a:p>
        </p:txBody>
      </p:sp>
      <p:sp>
        <p:nvSpPr>
          <p:cNvPr id="3" name="Subtitle 2">
            <a:extLst>
              <a:ext uri="{FF2B5EF4-FFF2-40B4-BE49-F238E27FC236}">
                <a16:creationId xmlns:a16="http://schemas.microsoft.com/office/drawing/2014/main" id="{7E10DA17-BAAF-2747-B8EB-9ADE136E7061}"/>
              </a:ext>
            </a:extLst>
          </p:cNvPr>
          <p:cNvSpPr>
            <a:spLocks noGrp="1"/>
          </p:cNvSpPr>
          <p:nvPr>
            <p:ph type="subTitle" idx="1" hasCustomPrompt="1"/>
          </p:nvPr>
        </p:nvSpPr>
        <p:spPr>
          <a:xfrm>
            <a:off x="1524000" y="4301282"/>
            <a:ext cx="9144000" cy="579997"/>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Subheading - optional</a:t>
            </a:r>
            <a:endParaRPr lang="en-US" dirty="0"/>
          </a:p>
        </p:txBody>
      </p:sp>
      <p:grpSp>
        <p:nvGrpSpPr>
          <p:cNvPr id="19" name="Group 18">
            <a:extLst>
              <a:ext uri="{FF2B5EF4-FFF2-40B4-BE49-F238E27FC236}">
                <a16:creationId xmlns:a16="http://schemas.microsoft.com/office/drawing/2014/main" id="{008FB450-DF19-3047-B799-5182953A91E5}"/>
              </a:ext>
            </a:extLst>
          </p:cNvPr>
          <p:cNvGrpSpPr/>
          <p:nvPr userDrawn="1"/>
        </p:nvGrpSpPr>
        <p:grpSpPr>
          <a:xfrm>
            <a:off x="0" y="5410880"/>
            <a:ext cx="12192000" cy="1447120"/>
            <a:chOff x="0" y="5174319"/>
            <a:chExt cx="12192000" cy="1447120"/>
          </a:xfrm>
        </p:grpSpPr>
        <p:sp>
          <p:nvSpPr>
            <p:cNvPr id="11" name="Rectangle 10">
              <a:extLst>
                <a:ext uri="{FF2B5EF4-FFF2-40B4-BE49-F238E27FC236}">
                  <a16:creationId xmlns:a16="http://schemas.microsoft.com/office/drawing/2014/main" id="{195BA09B-2A92-F640-953A-D81D5F4A0BA0}"/>
                </a:ext>
              </a:extLst>
            </p:cNvPr>
            <p:cNvSpPr/>
            <p:nvPr userDrawn="1"/>
          </p:nvSpPr>
          <p:spPr>
            <a:xfrm>
              <a:off x="0" y="607567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F56DE87-1F47-7541-944B-71737DB343DD}"/>
                </a:ext>
              </a:extLst>
            </p:cNvPr>
            <p:cNvSpPr/>
            <p:nvPr userDrawn="1"/>
          </p:nvSpPr>
          <p:spPr>
            <a:xfrm>
              <a:off x="9072000" y="589567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1068A3-A545-AD46-8DAA-207101793945}"/>
                </a:ext>
              </a:extLst>
            </p:cNvPr>
            <p:cNvSpPr/>
            <p:nvPr userDrawn="1"/>
          </p:nvSpPr>
          <p:spPr>
            <a:xfrm>
              <a:off x="0" y="572007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026284-5F50-B840-90E0-4656A9C40D4F}"/>
                </a:ext>
              </a:extLst>
            </p:cNvPr>
            <p:cNvSpPr/>
            <p:nvPr userDrawn="1"/>
          </p:nvSpPr>
          <p:spPr>
            <a:xfrm>
              <a:off x="9072000" y="554007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6CC73B-0166-E943-AFFE-CD9FF01E5EDD}"/>
                </a:ext>
              </a:extLst>
            </p:cNvPr>
            <p:cNvSpPr/>
            <p:nvPr userDrawn="1"/>
          </p:nvSpPr>
          <p:spPr>
            <a:xfrm>
              <a:off x="0" y="535431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FF412D0-B6F8-AA4B-9E9B-834FDD210793}"/>
                </a:ext>
              </a:extLst>
            </p:cNvPr>
            <p:cNvSpPr/>
            <p:nvPr userDrawn="1"/>
          </p:nvSpPr>
          <p:spPr>
            <a:xfrm>
              <a:off x="9072000" y="517431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B3C201B-667C-494E-A3BF-9BD957EC18FB}"/>
                </a:ext>
              </a:extLst>
            </p:cNvPr>
            <p:cNvSpPr/>
            <p:nvPr userDrawn="1"/>
          </p:nvSpPr>
          <p:spPr>
            <a:xfrm>
              <a:off x="0" y="644143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F99D2BB-8752-F842-B238-C0FD6CFACD9C}"/>
                </a:ext>
              </a:extLst>
            </p:cNvPr>
            <p:cNvSpPr/>
            <p:nvPr userDrawn="1"/>
          </p:nvSpPr>
          <p:spPr>
            <a:xfrm>
              <a:off x="9072000" y="626143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picture containing shape&#10;&#10;Description automatically generated">
            <a:extLst>
              <a:ext uri="{FF2B5EF4-FFF2-40B4-BE49-F238E27FC236}">
                <a16:creationId xmlns:a16="http://schemas.microsoft.com/office/drawing/2014/main" id="{701BF333-ACA1-5240-9FD5-E79304AC111E}"/>
              </a:ext>
            </a:extLst>
          </p:cNvPr>
          <p:cNvPicPr>
            <a:picLocks noChangeAspect="1"/>
          </p:cNvPicPr>
          <p:nvPr userDrawn="1"/>
        </p:nvPicPr>
        <p:blipFill>
          <a:blip r:embed="rId2"/>
          <a:stretch>
            <a:fillRect/>
          </a:stretch>
        </p:blipFill>
        <p:spPr>
          <a:xfrm>
            <a:off x="5363427" y="642409"/>
            <a:ext cx="1443990" cy="580554"/>
          </a:xfrm>
          <a:prstGeom prst="rect">
            <a:avLst/>
          </a:prstGeom>
        </p:spPr>
      </p:pic>
    </p:spTree>
    <p:extLst>
      <p:ext uri="{BB962C8B-B14F-4D97-AF65-F5344CB8AC3E}">
        <p14:creationId xmlns:p14="http://schemas.microsoft.com/office/powerpoint/2010/main" val="3895313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15E397-454C-424E-887D-4A09094C0428}"/>
              </a:ext>
            </a:extLst>
          </p:cNvPr>
          <p:cNvSpPr>
            <a:spLocks noGrp="1"/>
          </p:cNvSpPr>
          <p:nvPr>
            <p:ph type="title" hasCustomPrompt="1"/>
          </p:nvPr>
        </p:nvSpPr>
        <p:spPr>
          <a:xfrm>
            <a:off x="672160" y="708562"/>
            <a:ext cx="5347641" cy="1117063"/>
          </a:xfrm>
        </p:spPr>
        <p:txBody>
          <a:bodyPr anchor="t">
            <a:normAutofit/>
          </a:bodyPr>
          <a:lstStyle>
            <a:lvl1pPr>
              <a:defRPr sz="2800"/>
            </a:lvl1pPr>
          </a:lstStyle>
          <a:p>
            <a:r>
              <a:rPr lang="en-GB" dirty="0"/>
              <a:t>Slide Heading</a:t>
            </a:r>
            <a:endParaRPr lang="en-US" dirty="0"/>
          </a:p>
        </p:txBody>
      </p:sp>
      <p:sp>
        <p:nvSpPr>
          <p:cNvPr id="7" name="Footer Placeholder 4">
            <a:extLst>
              <a:ext uri="{FF2B5EF4-FFF2-40B4-BE49-F238E27FC236}">
                <a16:creationId xmlns:a16="http://schemas.microsoft.com/office/drawing/2014/main" id="{3751C5E4-20B3-194D-BAFB-E54C5F9066E0}"/>
              </a:ext>
            </a:extLst>
          </p:cNvPr>
          <p:cNvSpPr>
            <a:spLocks noGrp="1"/>
          </p:cNvSpPr>
          <p:nvPr>
            <p:ph type="ftr" sz="quarter" idx="3"/>
          </p:nvPr>
        </p:nvSpPr>
        <p:spPr>
          <a:xfrm>
            <a:off x="672160" y="6356349"/>
            <a:ext cx="4114800" cy="365125"/>
          </a:xfrm>
          <a:prstGeom prst="rect">
            <a:avLst/>
          </a:prstGeom>
        </p:spPr>
        <p:txBody>
          <a:bodyPr vert="horz" lIns="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B7432813-06BC-C841-9E95-BAE7A3984933}" type="slidenum">
              <a:rPr lang="en-US" b="1" smtClean="0"/>
              <a:pPr/>
              <a:t>‹#›</a:t>
            </a:fld>
            <a:r>
              <a:rPr lang="en-US"/>
              <a:t>  |  Presentation Title</a:t>
            </a:r>
            <a:endParaRPr lang="en-US" dirty="0"/>
          </a:p>
        </p:txBody>
      </p:sp>
      <p:sp>
        <p:nvSpPr>
          <p:cNvPr id="8" name="Rectangle 7">
            <a:extLst>
              <a:ext uri="{FF2B5EF4-FFF2-40B4-BE49-F238E27FC236}">
                <a16:creationId xmlns:a16="http://schemas.microsoft.com/office/drawing/2014/main" id="{BE112423-40D9-8E4D-B449-327C086AE6FE}"/>
              </a:ext>
            </a:extLst>
          </p:cNvPr>
          <p:cNvSpPr/>
          <p:nvPr userDrawn="1"/>
        </p:nvSpPr>
        <p:spPr>
          <a:xfrm>
            <a:off x="651840" y="6045199"/>
            <a:ext cx="9072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A0E257A-16C1-B24B-AAC4-9B6EE5EDF37F}"/>
              </a:ext>
            </a:extLst>
          </p:cNvPr>
          <p:cNvSpPr/>
          <p:nvPr userDrawn="1"/>
        </p:nvSpPr>
        <p:spPr>
          <a:xfrm>
            <a:off x="9723840" y="5937199"/>
            <a:ext cx="1800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hape&#10;&#10;Description automatically generated">
            <a:extLst>
              <a:ext uri="{FF2B5EF4-FFF2-40B4-BE49-F238E27FC236}">
                <a16:creationId xmlns:a16="http://schemas.microsoft.com/office/drawing/2014/main" id="{653F1F71-C981-D244-8F13-7BA50427D12B}"/>
              </a:ext>
            </a:extLst>
          </p:cNvPr>
          <p:cNvPicPr>
            <a:picLocks noChangeAspect="1"/>
          </p:cNvPicPr>
          <p:nvPr userDrawn="1"/>
        </p:nvPicPr>
        <p:blipFill>
          <a:blip r:embed="rId2"/>
          <a:stretch>
            <a:fillRect/>
          </a:stretch>
        </p:blipFill>
        <p:spPr>
          <a:xfrm>
            <a:off x="10598038" y="6315710"/>
            <a:ext cx="908161" cy="365125"/>
          </a:xfrm>
          <a:prstGeom prst="rect">
            <a:avLst/>
          </a:prstGeom>
        </p:spPr>
      </p:pic>
      <p:graphicFrame>
        <p:nvGraphicFramePr>
          <p:cNvPr id="12" name="Chart 11">
            <a:extLst>
              <a:ext uri="{FF2B5EF4-FFF2-40B4-BE49-F238E27FC236}">
                <a16:creationId xmlns:a16="http://schemas.microsoft.com/office/drawing/2014/main" id="{DCB01415-8704-A14C-B330-D32DBBBCF12B}"/>
              </a:ext>
            </a:extLst>
          </p:cNvPr>
          <p:cNvGraphicFramePr/>
          <p:nvPr userDrawn="1">
            <p:extLst>
              <p:ext uri="{D42A27DB-BD31-4B8C-83A1-F6EECF244321}">
                <p14:modId xmlns:p14="http://schemas.microsoft.com/office/powerpoint/2010/main" val="3296745661"/>
              </p:ext>
            </p:extLst>
          </p:nvPr>
        </p:nvGraphicFramePr>
        <p:xfrm>
          <a:off x="5730240" y="812801"/>
          <a:ext cx="6116320" cy="4410873"/>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a:extLst>
              <a:ext uri="{FF2B5EF4-FFF2-40B4-BE49-F238E27FC236}">
                <a16:creationId xmlns:a16="http://schemas.microsoft.com/office/drawing/2014/main" id="{E0BBF0DE-89FE-2D45-ACA9-CEF1341D1234}"/>
              </a:ext>
            </a:extLst>
          </p:cNvPr>
          <p:cNvSpPr>
            <a:spLocks noGrp="1"/>
          </p:cNvSpPr>
          <p:nvPr>
            <p:ph idx="1"/>
          </p:nvPr>
        </p:nvSpPr>
        <p:spPr>
          <a:xfrm>
            <a:off x="672160" y="1825625"/>
            <a:ext cx="5347641" cy="4003574"/>
          </a:xfrm>
        </p:spPr>
        <p:txBody>
          <a:bodyPr>
            <a:norm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17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15E397-454C-424E-887D-4A09094C0428}"/>
              </a:ext>
            </a:extLst>
          </p:cNvPr>
          <p:cNvSpPr>
            <a:spLocks noGrp="1"/>
          </p:cNvSpPr>
          <p:nvPr>
            <p:ph type="title" hasCustomPrompt="1"/>
          </p:nvPr>
        </p:nvSpPr>
        <p:spPr>
          <a:xfrm>
            <a:off x="672160" y="708562"/>
            <a:ext cx="5347641" cy="1117063"/>
          </a:xfrm>
        </p:spPr>
        <p:txBody>
          <a:bodyPr anchor="t">
            <a:normAutofit/>
          </a:bodyPr>
          <a:lstStyle>
            <a:lvl1pPr>
              <a:defRPr sz="2800"/>
            </a:lvl1pPr>
          </a:lstStyle>
          <a:p>
            <a:r>
              <a:rPr lang="en-GB" dirty="0"/>
              <a:t>Slide Heading</a:t>
            </a:r>
            <a:endParaRPr lang="en-US" dirty="0"/>
          </a:p>
        </p:txBody>
      </p:sp>
      <p:sp>
        <p:nvSpPr>
          <p:cNvPr id="7" name="Footer Placeholder 4">
            <a:extLst>
              <a:ext uri="{FF2B5EF4-FFF2-40B4-BE49-F238E27FC236}">
                <a16:creationId xmlns:a16="http://schemas.microsoft.com/office/drawing/2014/main" id="{3751C5E4-20B3-194D-BAFB-E54C5F9066E0}"/>
              </a:ext>
            </a:extLst>
          </p:cNvPr>
          <p:cNvSpPr>
            <a:spLocks noGrp="1"/>
          </p:cNvSpPr>
          <p:nvPr>
            <p:ph type="ftr" sz="quarter" idx="3"/>
          </p:nvPr>
        </p:nvSpPr>
        <p:spPr>
          <a:xfrm>
            <a:off x="672160" y="6356349"/>
            <a:ext cx="4114800" cy="365125"/>
          </a:xfrm>
          <a:prstGeom prst="rect">
            <a:avLst/>
          </a:prstGeom>
        </p:spPr>
        <p:txBody>
          <a:bodyPr vert="horz" lIns="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B7432813-06BC-C841-9E95-BAE7A3984933}" type="slidenum">
              <a:rPr lang="en-US" b="1" smtClean="0"/>
              <a:pPr/>
              <a:t>‹#›</a:t>
            </a:fld>
            <a:r>
              <a:rPr lang="en-US"/>
              <a:t>  |  Presentation Title</a:t>
            </a:r>
            <a:endParaRPr lang="en-US" dirty="0"/>
          </a:p>
        </p:txBody>
      </p:sp>
      <p:sp>
        <p:nvSpPr>
          <p:cNvPr id="8" name="Rectangle 7">
            <a:extLst>
              <a:ext uri="{FF2B5EF4-FFF2-40B4-BE49-F238E27FC236}">
                <a16:creationId xmlns:a16="http://schemas.microsoft.com/office/drawing/2014/main" id="{BE112423-40D9-8E4D-B449-327C086AE6FE}"/>
              </a:ext>
            </a:extLst>
          </p:cNvPr>
          <p:cNvSpPr/>
          <p:nvPr userDrawn="1"/>
        </p:nvSpPr>
        <p:spPr>
          <a:xfrm>
            <a:off x="651840" y="6045199"/>
            <a:ext cx="9072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A0E257A-16C1-B24B-AAC4-9B6EE5EDF37F}"/>
              </a:ext>
            </a:extLst>
          </p:cNvPr>
          <p:cNvSpPr/>
          <p:nvPr userDrawn="1"/>
        </p:nvSpPr>
        <p:spPr>
          <a:xfrm>
            <a:off x="9723840" y="5937199"/>
            <a:ext cx="1800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hape&#10;&#10;Description automatically generated">
            <a:extLst>
              <a:ext uri="{FF2B5EF4-FFF2-40B4-BE49-F238E27FC236}">
                <a16:creationId xmlns:a16="http://schemas.microsoft.com/office/drawing/2014/main" id="{653F1F71-C981-D244-8F13-7BA50427D12B}"/>
              </a:ext>
            </a:extLst>
          </p:cNvPr>
          <p:cNvPicPr>
            <a:picLocks noChangeAspect="1"/>
          </p:cNvPicPr>
          <p:nvPr userDrawn="1"/>
        </p:nvPicPr>
        <p:blipFill>
          <a:blip r:embed="rId2"/>
          <a:stretch>
            <a:fillRect/>
          </a:stretch>
        </p:blipFill>
        <p:spPr>
          <a:xfrm>
            <a:off x="10598038" y="6315710"/>
            <a:ext cx="908161" cy="365125"/>
          </a:xfrm>
          <a:prstGeom prst="rect">
            <a:avLst/>
          </a:prstGeom>
        </p:spPr>
      </p:pic>
      <p:graphicFrame>
        <p:nvGraphicFramePr>
          <p:cNvPr id="12" name="Chart 11">
            <a:extLst>
              <a:ext uri="{FF2B5EF4-FFF2-40B4-BE49-F238E27FC236}">
                <a16:creationId xmlns:a16="http://schemas.microsoft.com/office/drawing/2014/main" id="{DCB01415-8704-A14C-B330-D32DBBBCF12B}"/>
              </a:ext>
            </a:extLst>
          </p:cNvPr>
          <p:cNvGraphicFramePr/>
          <p:nvPr userDrawn="1">
            <p:extLst>
              <p:ext uri="{D42A27DB-BD31-4B8C-83A1-F6EECF244321}">
                <p14:modId xmlns:p14="http://schemas.microsoft.com/office/powerpoint/2010/main" val="728383684"/>
              </p:ext>
            </p:extLst>
          </p:nvPr>
        </p:nvGraphicFramePr>
        <p:xfrm>
          <a:off x="6482080" y="704801"/>
          <a:ext cx="5024119" cy="4610313"/>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a:extLst>
              <a:ext uri="{FF2B5EF4-FFF2-40B4-BE49-F238E27FC236}">
                <a16:creationId xmlns:a16="http://schemas.microsoft.com/office/drawing/2014/main" id="{DD89B260-9B99-1740-B5BB-A79A88D55199}"/>
              </a:ext>
            </a:extLst>
          </p:cNvPr>
          <p:cNvSpPr>
            <a:spLocks noGrp="1"/>
          </p:cNvSpPr>
          <p:nvPr>
            <p:ph idx="1"/>
          </p:nvPr>
        </p:nvSpPr>
        <p:spPr>
          <a:xfrm>
            <a:off x="672160" y="1825625"/>
            <a:ext cx="5347641" cy="4003574"/>
          </a:xfrm>
        </p:spPr>
        <p:txBody>
          <a:bodyPr>
            <a:norm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175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15E397-454C-424E-887D-4A09094C0428}"/>
              </a:ext>
            </a:extLst>
          </p:cNvPr>
          <p:cNvSpPr>
            <a:spLocks noGrp="1"/>
          </p:cNvSpPr>
          <p:nvPr>
            <p:ph type="title" hasCustomPrompt="1"/>
          </p:nvPr>
        </p:nvSpPr>
        <p:spPr>
          <a:xfrm>
            <a:off x="672160" y="708562"/>
            <a:ext cx="5347641" cy="1117063"/>
          </a:xfrm>
        </p:spPr>
        <p:txBody>
          <a:bodyPr anchor="t">
            <a:normAutofit/>
          </a:bodyPr>
          <a:lstStyle>
            <a:lvl1pPr>
              <a:defRPr sz="2800"/>
            </a:lvl1pPr>
          </a:lstStyle>
          <a:p>
            <a:r>
              <a:rPr lang="en-GB" dirty="0"/>
              <a:t>Slide Heading</a:t>
            </a:r>
            <a:endParaRPr lang="en-US" dirty="0"/>
          </a:p>
        </p:txBody>
      </p:sp>
      <p:sp>
        <p:nvSpPr>
          <p:cNvPr id="7" name="Footer Placeholder 4">
            <a:extLst>
              <a:ext uri="{FF2B5EF4-FFF2-40B4-BE49-F238E27FC236}">
                <a16:creationId xmlns:a16="http://schemas.microsoft.com/office/drawing/2014/main" id="{3751C5E4-20B3-194D-BAFB-E54C5F9066E0}"/>
              </a:ext>
            </a:extLst>
          </p:cNvPr>
          <p:cNvSpPr>
            <a:spLocks noGrp="1"/>
          </p:cNvSpPr>
          <p:nvPr>
            <p:ph type="ftr" sz="quarter" idx="3"/>
          </p:nvPr>
        </p:nvSpPr>
        <p:spPr>
          <a:xfrm>
            <a:off x="672160" y="6356349"/>
            <a:ext cx="4114800" cy="365125"/>
          </a:xfrm>
          <a:prstGeom prst="rect">
            <a:avLst/>
          </a:prstGeom>
        </p:spPr>
        <p:txBody>
          <a:bodyPr vert="horz" lIns="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B7432813-06BC-C841-9E95-BAE7A3984933}" type="slidenum">
              <a:rPr lang="en-US" b="1" smtClean="0"/>
              <a:pPr/>
              <a:t>‹#›</a:t>
            </a:fld>
            <a:r>
              <a:rPr lang="en-US"/>
              <a:t>  |  Presentation Title</a:t>
            </a:r>
            <a:endParaRPr lang="en-US" dirty="0"/>
          </a:p>
        </p:txBody>
      </p:sp>
      <p:sp>
        <p:nvSpPr>
          <p:cNvPr id="8" name="Rectangle 7">
            <a:extLst>
              <a:ext uri="{FF2B5EF4-FFF2-40B4-BE49-F238E27FC236}">
                <a16:creationId xmlns:a16="http://schemas.microsoft.com/office/drawing/2014/main" id="{BE112423-40D9-8E4D-B449-327C086AE6FE}"/>
              </a:ext>
            </a:extLst>
          </p:cNvPr>
          <p:cNvSpPr/>
          <p:nvPr userDrawn="1"/>
        </p:nvSpPr>
        <p:spPr>
          <a:xfrm>
            <a:off x="651840" y="6045199"/>
            <a:ext cx="9072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A0E257A-16C1-B24B-AAC4-9B6EE5EDF37F}"/>
              </a:ext>
            </a:extLst>
          </p:cNvPr>
          <p:cNvSpPr/>
          <p:nvPr userDrawn="1"/>
        </p:nvSpPr>
        <p:spPr>
          <a:xfrm>
            <a:off x="9723840" y="5937199"/>
            <a:ext cx="1800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hape&#10;&#10;Description automatically generated">
            <a:extLst>
              <a:ext uri="{FF2B5EF4-FFF2-40B4-BE49-F238E27FC236}">
                <a16:creationId xmlns:a16="http://schemas.microsoft.com/office/drawing/2014/main" id="{653F1F71-C981-D244-8F13-7BA50427D12B}"/>
              </a:ext>
            </a:extLst>
          </p:cNvPr>
          <p:cNvPicPr>
            <a:picLocks noChangeAspect="1"/>
          </p:cNvPicPr>
          <p:nvPr userDrawn="1"/>
        </p:nvPicPr>
        <p:blipFill>
          <a:blip r:embed="rId2"/>
          <a:stretch>
            <a:fillRect/>
          </a:stretch>
        </p:blipFill>
        <p:spPr>
          <a:xfrm>
            <a:off x="10598038" y="6315710"/>
            <a:ext cx="908161" cy="365125"/>
          </a:xfrm>
          <a:prstGeom prst="rect">
            <a:avLst/>
          </a:prstGeom>
        </p:spPr>
      </p:pic>
      <p:graphicFrame>
        <p:nvGraphicFramePr>
          <p:cNvPr id="2" name="Chart 1">
            <a:extLst>
              <a:ext uri="{FF2B5EF4-FFF2-40B4-BE49-F238E27FC236}">
                <a16:creationId xmlns:a16="http://schemas.microsoft.com/office/drawing/2014/main" id="{8366A1A2-7830-AF43-B101-EE60C81F0994}"/>
              </a:ext>
            </a:extLst>
          </p:cNvPr>
          <p:cNvGraphicFramePr/>
          <p:nvPr userDrawn="1">
            <p:extLst>
              <p:ext uri="{D42A27DB-BD31-4B8C-83A1-F6EECF244321}">
                <p14:modId xmlns:p14="http://schemas.microsoft.com/office/powerpoint/2010/main" val="3000141877"/>
              </p:ext>
            </p:extLst>
          </p:nvPr>
        </p:nvGraphicFramePr>
        <p:xfrm>
          <a:off x="651840" y="1825625"/>
          <a:ext cx="8128000" cy="41115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0134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8566BE10-1413-2647-A948-16486FD6EFE3}"/>
              </a:ext>
            </a:extLst>
          </p:cNvPr>
          <p:cNvPicPr>
            <a:picLocks noChangeAspect="1"/>
          </p:cNvPicPr>
          <p:nvPr userDrawn="1"/>
        </p:nvPicPr>
        <p:blipFill>
          <a:blip r:embed="rId2"/>
          <a:stretch>
            <a:fillRect/>
          </a:stretch>
        </p:blipFill>
        <p:spPr>
          <a:xfrm rot="10800000">
            <a:off x="0" y="0"/>
            <a:ext cx="12192000" cy="3706368"/>
          </a:xfrm>
          <a:prstGeom prst="rect">
            <a:avLst/>
          </a:prstGeom>
        </p:spPr>
      </p:pic>
      <p:sp>
        <p:nvSpPr>
          <p:cNvPr id="2" name="Title 1">
            <a:extLst>
              <a:ext uri="{FF2B5EF4-FFF2-40B4-BE49-F238E27FC236}">
                <a16:creationId xmlns:a16="http://schemas.microsoft.com/office/drawing/2014/main" id="{078F1B22-8D3F-404F-9DD0-8BC41F3ED0D7}"/>
              </a:ext>
            </a:extLst>
          </p:cNvPr>
          <p:cNvSpPr>
            <a:spLocks noGrp="1"/>
          </p:cNvSpPr>
          <p:nvPr>
            <p:ph type="ctrTitle" hasCustomPrompt="1"/>
          </p:nvPr>
        </p:nvSpPr>
        <p:spPr>
          <a:xfrm>
            <a:off x="7360920" y="5659428"/>
            <a:ext cx="4135120" cy="483383"/>
          </a:xfrm>
        </p:spPr>
        <p:txBody>
          <a:bodyPr anchor="t">
            <a:noAutofit/>
          </a:bodyPr>
          <a:lstStyle>
            <a:lvl1pPr algn="r">
              <a:defRPr sz="3600">
                <a:solidFill>
                  <a:schemeClr val="bg1"/>
                </a:solidFill>
              </a:defRPr>
            </a:lvl1pPr>
          </a:lstStyle>
          <a:p>
            <a:r>
              <a:rPr lang="en-GB" dirty="0" err="1"/>
              <a:t>www.tus.ie</a:t>
            </a:r>
            <a:endParaRPr lang="en-US" dirty="0"/>
          </a:p>
        </p:txBody>
      </p:sp>
      <p:pic>
        <p:nvPicPr>
          <p:cNvPr id="5" name="Picture 4" descr="A picture containing text, clipart&#10;&#10;Description automatically generated">
            <a:extLst>
              <a:ext uri="{FF2B5EF4-FFF2-40B4-BE49-F238E27FC236}">
                <a16:creationId xmlns:a16="http://schemas.microsoft.com/office/drawing/2014/main" id="{489DDCF4-9EA4-A947-A1EC-A896C1FDCE90}"/>
              </a:ext>
            </a:extLst>
          </p:cNvPr>
          <p:cNvPicPr>
            <a:picLocks noChangeAspect="1"/>
          </p:cNvPicPr>
          <p:nvPr userDrawn="1"/>
        </p:nvPicPr>
        <p:blipFill>
          <a:blip r:embed="rId3"/>
          <a:stretch>
            <a:fillRect/>
          </a:stretch>
        </p:blipFill>
        <p:spPr>
          <a:xfrm>
            <a:off x="767870" y="5470377"/>
            <a:ext cx="1940579" cy="780207"/>
          </a:xfrm>
          <a:prstGeom prst="rect">
            <a:avLst/>
          </a:prstGeom>
        </p:spPr>
      </p:pic>
      <p:sp>
        <p:nvSpPr>
          <p:cNvPr id="21" name="Content Placeholder 2">
            <a:extLst>
              <a:ext uri="{FF2B5EF4-FFF2-40B4-BE49-F238E27FC236}">
                <a16:creationId xmlns:a16="http://schemas.microsoft.com/office/drawing/2014/main" id="{52FE59F2-300F-524C-A6D3-512856B347F8}"/>
              </a:ext>
            </a:extLst>
          </p:cNvPr>
          <p:cNvSpPr>
            <a:spLocks noGrp="1"/>
          </p:cNvSpPr>
          <p:nvPr>
            <p:ph idx="10" hasCustomPrompt="1"/>
          </p:nvPr>
        </p:nvSpPr>
        <p:spPr>
          <a:xfrm>
            <a:off x="1738160" y="3389339"/>
            <a:ext cx="8715680" cy="927799"/>
          </a:xfrm>
        </p:spPr>
        <p:txBody>
          <a:bodyPr>
            <a:noAutofit/>
          </a:bodyPr>
          <a:lstStyle>
            <a:lvl1pPr marL="0" indent="0" algn="ctr">
              <a:lnSpc>
                <a:spcPct val="100000"/>
              </a:lnSpc>
              <a:buNone/>
              <a:defRPr sz="2400">
                <a:solidFill>
                  <a:schemeClr val="bg1"/>
                </a:solidFill>
              </a:defRPr>
            </a:lvl1pPr>
            <a:lvl2pPr marL="457200" indent="0" algn="ctr">
              <a:lnSpc>
                <a:spcPct val="100000"/>
              </a:lnSpc>
              <a:buNone/>
              <a:defRPr sz="2000">
                <a:solidFill>
                  <a:schemeClr val="bg1"/>
                </a:solidFill>
              </a:defRPr>
            </a:lvl2pPr>
            <a:lvl3pPr marL="914400" indent="0" algn="ctr">
              <a:lnSpc>
                <a:spcPct val="100000"/>
              </a:lnSpc>
              <a:buNone/>
              <a:defRPr sz="2000">
                <a:solidFill>
                  <a:schemeClr val="bg1"/>
                </a:solidFill>
              </a:defRPr>
            </a:lvl3pPr>
            <a:lvl4pPr marL="1371600" indent="0" algn="ctr">
              <a:lnSpc>
                <a:spcPct val="100000"/>
              </a:lnSpc>
              <a:buNone/>
              <a:defRPr sz="2000">
                <a:solidFill>
                  <a:schemeClr val="bg1"/>
                </a:solidFill>
              </a:defRPr>
            </a:lvl4pPr>
            <a:lvl5pPr marL="1828800" indent="0" algn="ctr">
              <a:lnSpc>
                <a:spcPct val="100000"/>
              </a:lnSpc>
              <a:buNone/>
              <a:defRPr sz="2000">
                <a:solidFill>
                  <a:schemeClr val="bg1"/>
                </a:solidFill>
              </a:defRPr>
            </a:lvl5pPr>
          </a:lstStyle>
          <a:p>
            <a:pPr lvl="0"/>
            <a:r>
              <a:rPr lang="en-GB" dirty="0"/>
              <a:t>Thank you!</a:t>
            </a:r>
          </a:p>
          <a:p>
            <a:pPr lvl="0"/>
            <a:r>
              <a:rPr lang="en-GB" dirty="0"/>
              <a:t>Click to edit Master text styles</a:t>
            </a:r>
            <a:endParaRPr lang="en-US" dirty="0"/>
          </a:p>
        </p:txBody>
      </p:sp>
    </p:spTree>
    <p:extLst>
      <p:ext uri="{BB962C8B-B14F-4D97-AF65-F5344CB8AC3E}">
        <p14:creationId xmlns:p14="http://schemas.microsoft.com/office/powerpoint/2010/main" val="1657792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26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1B22-8D3F-404F-9DD0-8BC41F3ED0D7}"/>
              </a:ext>
            </a:extLst>
          </p:cNvPr>
          <p:cNvSpPr>
            <a:spLocks noGrp="1"/>
          </p:cNvSpPr>
          <p:nvPr>
            <p:ph type="ctrTitle" hasCustomPrompt="1"/>
          </p:nvPr>
        </p:nvSpPr>
        <p:spPr>
          <a:xfrm>
            <a:off x="812800" y="1122363"/>
            <a:ext cx="8401684" cy="2387600"/>
          </a:xfrm>
        </p:spPr>
        <p:txBody>
          <a:bodyPr anchor="t"/>
          <a:lstStyle>
            <a:lvl1pPr algn="l">
              <a:defRPr sz="6000">
                <a:solidFill>
                  <a:schemeClr val="tx1"/>
                </a:solidFill>
              </a:defRPr>
            </a:lvl1pPr>
          </a:lstStyle>
          <a:p>
            <a:r>
              <a:rPr lang="en-GB" dirty="0"/>
              <a:t>Click to edit Presentation Title</a:t>
            </a:r>
            <a:endParaRPr lang="en-US" dirty="0"/>
          </a:p>
        </p:txBody>
      </p:sp>
      <p:sp>
        <p:nvSpPr>
          <p:cNvPr id="3" name="Subtitle 2">
            <a:extLst>
              <a:ext uri="{FF2B5EF4-FFF2-40B4-BE49-F238E27FC236}">
                <a16:creationId xmlns:a16="http://schemas.microsoft.com/office/drawing/2014/main" id="{7E10DA17-BAAF-2747-B8EB-9ADE136E7061}"/>
              </a:ext>
            </a:extLst>
          </p:cNvPr>
          <p:cNvSpPr>
            <a:spLocks noGrp="1"/>
          </p:cNvSpPr>
          <p:nvPr>
            <p:ph type="subTitle" idx="1" hasCustomPrompt="1"/>
          </p:nvPr>
        </p:nvSpPr>
        <p:spPr>
          <a:xfrm>
            <a:off x="812800" y="3602038"/>
            <a:ext cx="8401684" cy="124553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Subheading - optional</a:t>
            </a:r>
            <a:endParaRPr lang="en-US" dirty="0"/>
          </a:p>
        </p:txBody>
      </p:sp>
      <p:grpSp>
        <p:nvGrpSpPr>
          <p:cNvPr id="8" name="Group 7">
            <a:extLst>
              <a:ext uri="{FF2B5EF4-FFF2-40B4-BE49-F238E27FC236}">
                <a16:creationId xmlns:a16="http://schemas.microsoft.com/office/drawing/2014/main" id="{116F3420-0307-3F49-B0C0-388C85B60E49}"/>
              </a:ext>
            </a:extLst>
          </p:cNvPr>
          <p:cNvGrpSpPr/>
          <p:nvPr userDrawn="1"/>
        </p:nvGrpSpPr>
        <p:grpSpPr>
          <a:xfrm>
            <a:off x="9212126" y="0"/>
            <a:ext cx="3183073" cy="6858000"/>
            <a:chOff x="9214484" y="5080"/>
            <a:chExt cx="3180715" cy="6852920"/>
          </a:xfrm>
        </p:grpSpPr>
        <p:pic>
          <p:nvPicPr>
            <p:cNvPr id="7" name="Picture 6" descr="A picture containing qr code&#10;&#10;Description automatically generated">
              <a:extLst>
                <a:ext uri="{FF2B5EF4-FFF2-40B4-BE49-F238E27FC236}">
                  <a16:creationId xmlns:a16="http://schemas.microsoft.com/office/drawing/2014/main" id="{37B94FE1-2DA1-5441-8E43-A3A1B38882FA}"/>
                </a:ext>
              </a:extLst>
            </p:cNvPr>
            <p:cNvPicPr>
              <a:picLocks noChangeAspect="1"/>
            </p:cNvPicPr>
            <p:nvPr userDrawn="1"/>
          </p:nvPicPr>
          <p:blipFill>
            <a:blip r:embed="rId2"/>
            <a:stretch>
              <a:fillRect/>
            </a:stretch>
          </p:blipFill>
          <p:spPr>
            <a:xfrm>
              <a:off x="9214484" y="3429000"/>
              <a:ext cx="2977515" cy="3429000"/>
            </a:xfrm>
            <a:prstGeom prst="rect">
              <a:avLst/>
            </a:prstGeom>
          </p:spPr>
        </p:pic>
        <p:pic>
          <p:nvPicPr>
            <p:cNvPr id="20" name="Picture 19" descr="A picture containing qr code&#10;&#10;Description automatically generated">
              <a:extLst>
                <a:ext uri="{FF2B5EF4-FFF2-40B4-BE49-F238E27FC236}">
                  <a16:creationId xmlns:a16="http://schemas.microsoft.com/office/drawing/2014/main" id="{49A5AA3C-7390-8745-B0D8-B630FAEEAE6A}"/>
                </a:ext>
              </a:extLst>
            </p:cNvPr>
            <p:cNvPicPr>
              <a:picLocks noChangeAspect="1"/>
            </p:cNvPicPr>
            <p:nvPr userDrawn="1"/>
          </p:nvPicPr>
          <p:blipFill>
            <a:blip r:embed="rId2"/>
            <a:stretch>
              <a:fillRect/>
            </a:stretch>
          </p:blipFill>
          <p:spPr>
            <a:xfrm>
              <a:off x="9417684" y="5080"/>
              <a:ext cx="2977515" cy="3429000"/>
            </a:xfrm>
            <a:prstGeom prst="rect">
              <a:avLst/>
            </a:prstGeom>
          </p:spPr>
        </p:pic>
      </p:grpSp>
      <p:pic>
        <p:nvPicPr>
          <p:cNvPr id="10" name="Picture 9" descr="A picture containing shape&#10;&#10;Description automatically generated">
            <a:extLst>
              <a:ext uri="{FF2B5EF4-FFF2-40B4-BE49-F238E27FC236}">
                <a16:creationId xmlns:a16="http://schemas.microsoft.com/office/drawing/2014/main" id="{22036045-C79C-3F48-9150-734AD61FF1B4}"/>
              </a:ext>
            </a:extLst>
          </p:cNvPr>
          <p:cNvPicPr>
            <a:picLocks noChangeAspect="1"/>
          </p:cNvPicPr>
          <p:nvPr userDrawn="1"/>
        </p:nvPicPr>
        <p:blipFill>
          <a:blip r:embed="rId3"/>
          <a:stretch>
            <a:fillRect/>
          </a:stretch>
        </p:blipFill>
        <p:spPr>
          <a:xfrm>
            <a:off x="812800" y="5289867"/>
            <a:ext cx="2217492" cy="891539"/>
          </a:xfrm>
          <a:prstGeom prst="rect">
            <a:avLst/>
          </a:prstGeom>
        </p:spPr>
      </p:pic>
    </p:spTree>
    <p:extLst>
      <p:ext uri="{BB962C8B-B14F-4D97-AF65-F5344CB8AC3E}">
        <p14:creationId xmlns:p14="http://schemas.microsoft.com/office/powerpoint/2010/main" val="271827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80E0A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1B22-8D3F-404F-9DD0-8BC41F3ED0D7}"/>
              </a:ext>
            </a:extLst>
          </p:cNvPr>
          <p:cNvSpPr>
            <a:spLocks noGrp="1"/>
          </p:cNvSpPr>
          <p:nvPr>
            <p:ph type="ctrTitle" hasCustomPrompt="1"/>
          </p:nvPr>
        </p:nvSpPr>
        <p:spPr>
          <a:xfrm>
            <a:off x="812800" y="1122363"/>
            <a:ext cx="7985760" cy="2387600"/>
          </a:xfrm>
        </p:spPr>
        <p:txBody>
          <a:bodyPr anchor="t">
            <a:normAutofit/>
          </a:bodyPr>
          <a:lstStyle>
            <a:lvl1pPr algn="l">
              <a:defRPr sz="4800">
                <a:solidFill>
                  <a:schemeClr val="tx1"/>
                </a:solidFill>
              </a:defRPr>
            </a:lvl1pPr>
          </a:lstStyle>
          <a:p>
            <a:r>
              <a:rPr lang="en-GB" dirty="0"/>
              <a:t>Click to edit </a:t>
            </a:r>
            <a:br>
              <a:rPr lang="en-GB" dirty="0"/>
            </a:br>
            <a:r>
              <a:rPr lang="en-GB" dirty="0"/>
              <a:t>Chapter Divider</a:t>
            </a:r>
            <a:endParaRPr lang="en-US" dirty="0"/>
          </a:p>
        </p:txBody>
      </p:sp>
      <p:grpSp>
        <p:nvGrpSpPr>
          <p:cNvPr id="4" name="Group 3">
            <a:extLst>
              <a:ext uri="{FF2B5EF4-FFF2-40B4-BE49-F238E27FC236}">
                <a16:creationId xmlns:a16="http://schemas.microsoft.com/office/drawing/2014/main" id="{7707C054-6C21-3845-9B4F-6A543B8C4B12}"/>
              </a:ext>
            </a:extLst>
          </p:cNvPr>
          <p:cNvGrpSpPr/>
          <p:nvPr userDrawn="1"/>
        </p:nvGrpSpPr>
        <p:grpSpPr>
          <a:xfrm rot="10800000">
            <a:off x="812800" y="3119118"/>
            <a:ext cx="1152000" cy="206401"/>
            <a:chOff x="651840" y="6045198"/>
            <a:chExt cx="1152000" cy="206401"/>
          </a:xfrm>
        </p:grpSpPr>
        <p:sp>
          <p:nvSpPr>
            <p:cNvPr id="9" name="Rectangle 8">
              <a:extLst>
                <a:ext uri="{FF2B5EF4-FFF2-40B4-BE49-F238E27FC236}">
                  <a16:creationId xmlns:a16="http://schemas.microsoft.com/office/drawing/2014/main" id="{892888E3-21CA-D24E-9D7D-8EAB4C652B26}"/>
                </a:ext>
              </a:extLst>
            </p:cNvPr>
            <p:cNvSpPr>
              <a:spLocks/>
            </p:cNvSpPr>
            <p:nvPr userDrawn="1"/>
          </p:nvSpPr>
          <p:spPr>
            <a:xfrm>
              <a:off x="651840" y="6045198"/>
              <a:ext cx="720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DCB76DA-A9B3-0D46-9015-D7CFEB670060}"/>
                </a:ext>
              </a:extLst>
            </p:cNvPr>
            <p:cNvSpPr/>
            <p:nvPr userDrawn="1"/>
          </p:nvSpPr>
          <p:spPr>
            <a:xfrm>
              <a:off x="1371840" y="6143599"/>
              <a:ext cx="432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A picture containing light&#10;&#10;Description automatically generated">
            <a:extLst>
              <a:ext uri="{FF2B5EF4-FFF2-40B4-BE49-F238E27FC236}">
                <a16:creationId xmlns:a16="http://schemas.microsoft.com/office/drawing/2014/main" id="{576EF6A5-8F93-644C-A7B7-2F4E0C2FE6FE}"/>
              </a:ext>
            </a:extLst>
          </p:cNvPr>
          <p:cNvPicPr>
            <a:picLocks noChangeAspect="1"/>
          </p:cNvPicPr>
          <p:nvPr userDrawn="1"/>
        </p:nvPicPr>
        <p:blipFill>
          <a:blip r:embed="rId2"/>
          <a:stretch>
            <a:fillRect/>
          </a:stretch>
        </p:blipFill>
        <p:spPr>
          <a:xfrm>
            <a:off x="9177346" y="0"/>
            <a:ext cx="3038094" cy="6858000"/>
          </a:xfrm>
          <a:prstGeom prst="rect">
            <a:avLst/>
          </a:prstGeom>
        </p:spPr>
      </p:pic>
      <p:sp>
        <p:nvSpPr>
          <p:cNvPr id="10" name="Content Placeholder 2">
            <a:extLst>
              <a:ext uri="{FF2B5EF4-FFF2-40B4-BE49-F238E27FC236}">
                <a16:creationId xmlns:a16="http://schemas.microsoft.com/office/drawing/2014/main" id="{87752CDC-5110-CE4E-954B-7EDCB7C6F642}"/>
              </a:ext>
            </a:extLst>
          </p:cNvPr>
          <p:cNvSpPr>
            <a:spLocks noGrp="1"/>
          </p:cNvSpPr>
          <p:nvPr>
            <p:ph idx="1" hasCustomPrompt="1"/>
          </p:nvPr>
        </p:nvSpPr>
        <p:spPr>
          <a:xfrm>
            <a:off x="812800" y="3608363"/>
            <a:ext cx="8364546" cy="2220835"/>
          </a:xfrm>
        </p:spPr>
        <p:txBody>
          <a:bodyPr>
            <a:normAutofit/>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en-GB" dirty="0"/>
              <a:t>Click to edit Intro Paragraph</a:t>
            </a:r>
            <a:endParaRPr lang="en-US" dirty="0"/>
          </a:p>
        </p:txBody>
      </p:sp>
    </p:spTree>
    <p:extLst>
      <p:ext uri="{BB962C8B-B14F-4D97-AF65-F5344CB8AC3E}">
        <p14:creationId xmlns:p14="http://schemas.microsoft.com/office/powerpoint/2010/main" val="2166078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light&#10;&#10;Description automatically generated">
            <a:extLst>
              <a:ext uri="{FF2B5EF4-FFF2-40B4-BE49-F238E27FC236}">
                <a16:creationId xmlns:a16="http://schemas.microsoft.com/office/drawing/2014/main" id="{576EF6A5-8F93-644C-A7B7-2F4E0C2FE6FE}"/>
              </a:ext>
            </a:extLst>
          </p:cNvPr>
          <p:cNvPicPr>
            <a:picLocks noChangeAspect="1"/>
          </p:cNvPicPr>
          <p:nvPr userDrawn="1"/>
        </p:nvPicPr>
        <p:blipFill>
          <a:blip r:embed="rId2"/>
          <a:stretch>
            <a:fillRect/>
          </a:stretch>
        </p:blipFill>
        <p:spPr>
          <a:xfrm>
            <a:off x="9177346" y="0"/>
            <a:ext cx="3038094" cy="6858000"/>
          </a:xfrm>
          <a:prstGeom prst="rect">
            <a:avLst/>
          </a:prstGeom>
        </p:spPr>
      </p:pic>
      <p:sp>
        <p:nvSpPr>
          <p:cNvPr id="8" name="Title 1">
            <a:extLst>
              <a:ext uri="{FF2B5EF4-FFF2-40B4-BE49-F238E27FC236}">
                <a16:creationId xmlns:a16="http://schemas.microsoft.com/office/drawing/2014/main" id="{E8713C64-F576-3347-B803-3F3D3FA73F2F}"/>
              </a:ext>
            </a:extLst>
          </p:cNvPr>
          <p:cNvSpPr>
            <a:spLocks noGrp="1"/>
          </p:cNvSpPr>
          <p:nvPr>
            <p:ph type="title" hasCustomPrompt="1"/>
          </p:nvPr>
        </p:nvSpPr>
        <p:spPr>
          <a:xfrm>
            <a:off x="672160" y="708562"/>
            <a:ext cx="8505186" cy="1117063"/>
          </a:xfrm>
        </p:spPr>
        <p:txBody>
          <a:bodyPr anchor="t">
            <a:normAutofit/>
          </a:bodyPr>
          <a:lstStyle>
            <a:lvl1pPr>
              <a:defRPr sz="2800"/>
            </a:lvl1pPr>
          </a:lstStyle>
          <a:p>
            <a:r>
              <a:rPr lang="en-GB" dirty="0"/>
              <a:t>Slide Heading</a:t>
            </a:r>
            <a:endParaRPr lang="en-US" dirty="0"/>
          </a:p>
        </p:txBody>
      </p:sp>
      <p:sp>
        <p:nvSpPr>
          <p:cNvPr id="10" name="Content Placeholder 2">
            <a:extLst>
              <a:ext uri="{FF2B5EF4-FFF2-40B4-BE49-F238E27FC236}">
                <a16:creationId xmlns:a16="http://schemas.microsoft.com/office/drawing/2014/main" id="{9CAD1FBC-C452-A841-BE81-9BFE70460865}"/>
              </a:ext>
            </a:extLst>
          </p:cNvPr>
          <p:cNvSpPr>
            <a:spLocks noGrp="1"/>
          </p:cNvSpPr>
          <p:nvPr>
            <p:ph idx="1"/>
          </p:nvPr>
        </p:nvSpPr>
        <p:spPr>
          <a:xfrm>
            <a:off x="672160" y="1825625"/>
            <a:ext cx="8505186" cy="4003574"/>
          </a:xfrm>
        </p:spPr>
        <p:txBody>
          <a:bodyPr>
            <a:norm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2654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9267A86-9229-DC4E-B1AA-8F0E3F7FB983}"/>
              </a:ext>
            </a:extLst>
          </p:cNvPr>
          <p:cNvSpPr>
            <a:spLocks noGrp="1"/>
          </p:cNvSpPr>
          <p:nvPr>
            <p:ph type="pic" idx="1"/>
          </p:nvPr>
        </p:nvSpPr>
        <p:spPr>
          <a:xfrm>
            <a:off x="0" y="0"/>
            <a:ext cx="12191848" cy="6858000"/>
          </a:xfrm>
        </p:spPr>
        <p:txBody>
          <a:bodyPr>
            <a:normAutofit/>
          </a:bodyPr>
          <a:lstStyle>
            <a:lvl1pPr marL="0" indent="0">
              <a:buNone/>
              <a:defRPr sz="3200">
                <a:solidFill>
                  <a:schemeClr val="bg1"/>
                </a:solidFill>
              </a:defRPr>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endParaRPr lang="en-US" dirty="0"/>
          </a:p>
        </p:txBody>
      </p:sp>
      <p:pic>
        <p:nvPicPr>
          <p:cNvPr id="7" name="Picture 6" descr="A picture containing qr code&#10;&#10;Description automatically generated">
            <a:extLst>
              <a:ext uri="{FF2B5EF4-FFF2-40B4-BE49-F238E27FC236}">
                <a16:creationId xmlns:a16="http://schemas.microsoft.com/office/drawing/2014/main" id="{37B94FE1-2DA1-5441-8E43-A3A1B38882FA}"/>
              </a:ext>
            </a:extLst>
          </p:cNvPr>
          <p:cNvPicPr>
            <a:picLocks noChangeAspect="1"/>
          </p:cNvPicPr>
          <p:nvPr userDrawn="1"/>
        </p:nvPicPr>
        <p:blipFill>
          <a:blip r:embed="rId3"/>
          <a:stretch>
            <a:fillRect/>
          </a:stretch>
        </p:blipFill>
        <p:spPr>
          <a:xfrm>
            <a:off x="6228080" y="-10064"/>
            <a:ext cx="5963768" cy="6868064"/>
          </a:xfrm>
          <a:prstGeom prst="rect">
            <a:avLst/>
          </a:prstGeom>
        </p:spPr>
      </p:pic>
    </p:spTree>
    <p:extLst>
      <p:ext uri="{BB962C8B-B14F-4D97-AF65-F5344CB8AC3E}">
        <p14:creationId xmlns:p14="http://schemas.microsoft.com/office/powerpoint/2010/main" val="597220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56AF46C-A220-A44A-838E-0FEC5B4E27C9}"/>
              </a:ext>
            </a:extLst>
          </p:cNvPr>
          <p:cNvSpPr>
            <a:spLocks noGrp="1"/>
          </p:cNvSpPr>
          <p:nvPr>
            <p:ph type="pic" idx="1"/>
          </p:nvPr>
        </p:nvSpPr>
        <p:spPr>
          <a:xfrm>
            <a:off x="0" y="0"/>
            <a:ext cx="8162365" cy="6858000"/>
          </a:xfrm>
        </p:spPr>
        <p:txBody>
          <a:bodyPr>
            <a:normAutofit/>
          </a:bodyPr>
          <a:lstStyle>
            <a:lvl1pPr marL="0" indent="0">
              <a:buNone/>
              <a:defRPr sz="3200">
                <a:solidFill>
                  <a:schemeClr val="bg1"/>
                </a:solidFill>
              </a:defRPr>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endParaRPr lang="en-US" dirty="0"/>
          </a:p>
        </p:txBody>
      </p:sp>
      <p:grpSp>
        <p:nvGrpSpPr>
          <p:cNvPr id="2" name="Group 1">
            <a:extLst>
              <a:ext uri="{FF2B5EF4-FFF2-40B4-BE49-F238E27FC236}">
                <a16:creationId xmlns:a16="http://schemas.microsoft.com/office/drawing/2014/main" id="{920E01B8-EDDD-AA4D-919A-85C497427E9E}"/>
              </a:ext>
            </a:extLst>
          </p:cNvPr>
          <p:cNvGrpSpPr/>
          <p:nvPr userDrawn="1"/>
        </p:nvGrpSpPr>
        <p:grpSpPr>
          <a:xfrm>
            <a:off x="8162365" y="0"/>
            <a:ext cx="4029635" cy="6858000"/>
            <a:chOff x="8162365" y="0"/>
            <a:chExt cx="4029635" cy="6858000"/>
          </a:xfrm>
        </p:grpSpPr>
        <p:grpSp>
          <p:nvGrpSpPr>
            <p:cNvPr id="4" name="Group 3">
              <a:extLst>
                <a:ext uri="{FF2B5EF4-FFF2-40B4-BE49-F238E27FC236}">
                  <a16:creationId xmlns:a16="http://schemas.microsoft.com/office/drawing/2014/main" id="{2A5DF090-5F4D-8840-8F21-A3BC97F175A0}"/>
                </a:ext>
              </a:extLst>
            </p:cNvPr>
            <p:cNvGrpSpPr/>
            <p:nvPr userDrawn="1"/>
          </p:nvGrpSpPr>
          <p:grpSpPr>
            <a:xfrm>
              <a:off x="8162365" y="0"/>
              <a:ext cx="4029635" cy="3429000"/>
              <a:chOff x="0" y="5174319"/>
              <a:chExt cx="12192000" cy="1447120"/>
            </a:xfrm>
          </p:grpSpPr>
          <p:sp>
            <p:nvSpPr>
              <p:cNvPr id="5" name="Rectangle 4">
                <a:extLst>
                  <a:ext uri="{FF2B5EF4-FFF2-40B4-BE49-F238E27FC236}">
                    <a16:creationId xmlns:a16="http://schemas.microsoft.com/office/drawing/2014/main" id="{0EA095DC-70AA-DF48-AE36-4B5D00FDDDCE}"/>
                  </a:ext>
                </a:extLst>
              </p:cNvPr>
              <p:cNvSpPr/>
              <p:nvPr userDrawn="1"/>
            </p:nvSpPr>
            <p:spPr>
              <a:xfrm>
                <a:off x="0" y="607567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00C8D77-9231-074A-914A-28CBD8B81F32}"/>
                  </a:ext>
                </a:extLst>
              </p:cNvPr>
              <p:cNvSpPr/>
              <p:nvPr userDrawn="1"/>
            </p:nvSpPr>
            <p:spPr>
              <a:xfrm>
                <a:off x="9072000" y="589567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438F590-F127-1E42-A63B-E17A2AA8BBB6}"/>
                  </a:ext>
                </a:extLst>
              </p:cNvPr>
              <p:cNvSpPr/>
              <p:nvPr userDrawn="1"/>
            </p:nvSpPr>
            <p:spPr>
              <a:xfrm>
                <a:off x="0" y="572007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A799B40-5B74-234E-A6A9-ECAD94DF9738}"/>
                  </a:ext>
                </a:extLst>
              </p:cNvPr>
              <p:cNvSpPr/>
              <p:nvPr userDrawn="1"/>
            </p:nvSpPr>
            <p:spPr>
              <a:xfrm>
                <a:off x="9072000" y="554007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741C07-A048-8E4B-A694-6C2C15AC6414}"/>
                  </a:ext>
                </a:extLst>
              </p:cNvPr>
              <p:cNvSpPr/>
              <p:nvPr userDrawn="1"/>
            </p:nvSpPr>
            <p:spPr>
              <a:xfrm>
                <a:off x="0" y="535431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FE86C26-B19E-6848-8BA5-AEAE44617826}"/>
                  </a:ext>
                </a:extLst>
              </p:cNvPr>
              <p:cNvSpPr/>
              <p:nvPr userDrawn="1"/>
            </p:nvSpPr>
            <p:spPr>
              <a:xfrm>
                <a:off x="9072000" y="517431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784491-BA72-C243-B30F-8987F1928EF8}"/>
                  </a:ext>
                </a:extLst>
              </p:cNvPr>
              <p:cNvSpPr/>
              <p:nvPr userDrawn="1"/>
            </p:nvSpPr>
            <p:spPr>
              <a:xfrm>
                <a:off x="0" y="644143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277C658-4C32-4C4D-A362-D24FBC18A100}"/>
                  </a:ext>
                </a:extLst>
              </p:cNvPr>
              <p:cNvSpPr/>
              <p:nvPr userDrawn="1"/>
            </p:nvSpPr>
            <p:spPr>
              <a:xfrm>
                <a:off x="9072000" y="626143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64F5C73D-ECCA-1144-A827-63EF05972F12}"/>
                </a:ext>
              </a:extLst>
            </p:cNvPr>
            <p:cNvGrpSpPr/>
            <p:nvPr userDrawn="1"/>
          </p:nvGrpSpPr>
          <p:grpSpPr>
            <a:xfrm>
              <a:off x="8162365" y="3429000"/>
              <a:ext cx="4029635" cy="3429000"/>
              <a:chOff x="0" y="5174319"/>
              <a:chExt cx="12192000" cy="1447120"/>
            </a:xfrm>
          </p:grpSpPr>
          <p:sp>
            <p:nvSpPr>
              <p:cNvPr id="15" name="Rectangle 14">
                <a:extLst>
                  <a:ext uri="{FF2B5EF4-FFF2-40B4-BE49-F238E27FC236}">
                    <a16:creationId xmlns:a16="http://schemas.microsoft.com/office/drawing/2014/main" id="{4DDC19E7-7D26-834B-8D9D-4358671D06FD}"/>
                  </a:ext>
                </a:extLst>
              </p:cNvPr>
              <p:cNvSpPr/>
              <p:nvPr userDrawn="1"/>
            </p:nvSpPr>
            <p:spPr>
              <a:xfrm>
                <a:off x="0" y="607567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5A7B0BA-9732-4A47-9C9D-F27D3D0E9558}"/>
                  </a:ext>
                </a:extLst>
              </p:cNvPr>
              <p:cNvSpPr/>
              <p:nvPr userDrawn="1"/>
            </p:nvSpPr>
            <p:spPr>
              <a:xfrm>
                <a:off x="9072000" y="589567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C9A5EE3-B18F-EA41-A551-780CCC68F939}"/>
                  </a:ext>
                </a:extLst>
              </p:cNvPr>
              <p:cNvSpPr/>
              <p:nvPr userDrawn="1"/>
            </p:nvSpPr>
            <p:spPr>
              <a:xfrm>
                <a:off x="0" y="572007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082A18B-EC08-094D-8CBE-624DBAC96BB7}"/>
                  </a:ext>
                </a:extLst>
              </p:cNvPr>
              <p:cNvSpPr/>
              <p:nvPr userDrawn="1"/>
            </p:nvSpPr>
            <p:spPr>
              <a:xfrm>
                <a:off x="9072000" y="554007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9934A4-CAA0-B44D-993C-B1840A8BEAC3}"/>
                  </a:ext>
                </a:extLst>
              </p:cNvPr>
              <p:cNvSpPr/>
              <p:nvPr userDrawn="1"/>
            </p:nvSpPr>
            <p:spPr>
              <a:xfrm>
                <a:off x="0" y="535431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38D9FC2-BF51-5249-9DE4-23A4166B8889}"/>
                  </a:ext>
                </a:extLst>
              </p:cNvPr>
              <p:cNvSpPr/>
              <p:nvPr userDrawn="1"/>
            </p:nvSpPr>
            <p:spPr>
              <a:xfrm>
                <a:off x="9072000" y="517431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48E6494-42A9-3742-9D97-7D1705E8EBA3}"/>
                  </a:ext>
                </a:extLst>
              </p:cNvPr>
              <p:cNvSpPr/>
              <p:nvPr userDrawn="1"/>
            </p:nvSpPr>
            <p:spPr>
              <a:xfrm>
                <a:off x="0" y="6441439"/>
                <a:ext cx="9072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002A858-FE74-4C4E-BB93-B16A856707C4}"/>
                  </a:ext>
                </a:extLst>
              </p:cNvPr>
              <p:cNvSpPr/>
              <p:nvPr userDrawn="1"/>
            </p:nvSpPr>
            <p:spPr>
              <a:xfrm>
                <a:off x="9072000" y="6261439"/>
                <a:ext cx="3120000" cy="180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6708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56AF46C-A220-A44A-838E-0FEC5B4E27C9}"/>
              </a:ext>
            </a:extLst>
          </p:cNvPr>
          <p:cNvSpPr>
            <a:spLocks noGrp="1"/>
          </p:cNvSpPr>
          <p:nvPr>
            <p:ph type="pic" idx="1"/>
          </p:nvPr>
        </p:nvSpPr>
        <p:spPr>
          <a:xfrm>
            <a:off x="0" y="0"/>
            <a:ext cx="8162365" cy="6858000"/>
          </a:xfrm>
        </p:spPr>
        <p:txBody>
          <a:bodyPr>
            <a:normAutofit/>
          </a:bodyPr>
          <a:lstStyle>
            <a:lvl1pPr marL="0" indent="0">
              <a:buNone/>
              <a:defRPr sz="3200">
                <a:solidFill>
                  <a:schemeClr val="bg1"/>
                </a:solidFill>
              </a:defRPr>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endParaRPr lang="en-US" dirty="0"/>
          </a:p>
        </p:txBody>
      </p:sp>
      <p:grpSp>
        <p:nvGrpSpPr>
          <p:cNvPr id="43" name="Group 42">
            <a:extLst>
              <a:ext uri="{FF2B5EF4-FFF2-40B4-BE49-F238E27FC236}">
                <a16:creationId xmlns:a16="http://schemas.microsoft.com/office/drawing/2014/main" id="{280DC3A5-7717-6842-94D4-8C2E18858210}"/>
              </a:ext>
            </a:extLst>
          </p:cNvPr>
          <p:cNvGrpSpPr/>
          <p:nvPr userDrawn="1"/>
        </p:nvGrpSpPr>
        <p:grpSpPr>
          <a:xfrm>
            <a:off x="8162365" y="0"/>
            <a:ext cx="4029635" cy="6858000"/>
            <a:chOff x="8162365" y="423582"/>
            <a:chExt cx="4222376" cy="6434418"/>
          </a:xfrm>
        </p:grpSpPr>
        <p:sp>
          <p:nvSpPr>
            <p:cNvPr id="5" name="Rectangle 4">
              <a:extLst>
                <a:ext uri="{FF2B5EF4-FFF2-40B4-BE49-F238E27FC236}">
                  <a16:creationId xmlns:a16="http://schemas.microsoft.com/office/drawing/2014/main" id="{0EA095DC-70AA-DF48-AE36-4B5D00FDDDCE}"/>
                </a:ext>
              </a:extLst>
            </p:cNvPr>
            <p:cNvSpPr/>
            <p:nvPr userDrawn="1"/>
          </p:nvSpPr>
          <p:spPr>
            <a:xfrm>
              <a:off x="8162365" y="3904312"/>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00C8D77-9231-074A-914A-28CBD8B81F32}"/>
                </a:ext>
              </a:extLst>
            </p:cNvPr>
            <p:cNvSpPr/>
            <p:nvPr userDrawn="1"/>
          </p:nvSpPr>
          <p:spPr>
            <a:xfrm>
              <a:off x="10503741" y="3637530"/>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438F590-F127-1E42-A63B-E17A2AA8BBB6}"/>
                </a:ext>
              </a:extLst>
            </p:cNvPr>
            <p:cNvSpPr/>
            <p:nvPr userDrawn="1"/>
          </p:nvSpPr>
          <p:spPr>
            <a:xfrm>
              <a:off x="8162365" y="3377270"/>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A799B40-5B74-234E-A6A9-ECAD94DF9738}"/>
                </a:ext>
              </a:extLst>
            </p:cNvPr>
            <p:cNvSpPr/>
            <p:nvPr userDrawn="1"/>
          </p:nvSpPr>
          <p:spPr>
            <a:xfrm>
              <a:off x="10503741" y="3110488"/>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741C07-A048-8E4B-A694-6C2C15AC6414}"/>
                </a:ext>
              </a:extLst>
            </p:cNvPr>
            <p:cNvSpPr/>
            <p:nvPr userDrawn="1"/>
          </p:nvSpPr>
          <p:spPr>
            <a:xfrm>
              <a:off x="8162365" y="2835170"/>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FE86C26-B19E-6848-8BA5-AEAE44617826}"/>
                </a:ext>
              </a:extLst>
            </p:cNvPr>
            <p:cNvSpPr/>
            <p:nvPr userDrawn="1"/>
          </p:nvSpPr>
          <p:spPr>
            <a:xfrm>
              <a:off x="10503741" y="2568388"/>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784491-BA72-C243-B30F-8987F1928EF8}"/>
                </a:ext>
              </a:extLst>
            </p:cNvPr>
            <p:cNvSpPr/>
            <p:nvPr userDrawn="1"/>
          </p:nvSpPr>
          <p:spPr>
            <a:xfrm>
              <a:off x="8162365" y="4446412"/>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277C658-4C32-4C4D-A362-D24FBC18A100}"/>
                </a:ext>
              </a:extLst>
            </p:cNvPr>
            <p:cNvSpPr/>
            <p:nvPr userDrawn="1"/>
          </p:nvSpPr>
          <p:spPr>
            <a:xfrm>
              <a:off x="10503741" y="4179631"/>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DDC19E7-7D26-834B-8D9D-4358671D06FD}"/>
                </a:ext>
              </a:extLst>
            </p:cNvPr>
            <p:cNvSpPr/>
            <p:nvPr userDrawn="1"/>
          </p:nvSpPr>
          <p:spPr>
            <a:xfrm>
              <a:off x="8162365" y="6049118"/>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5A7B0BA-9732-4A47-9C9D-F27D3D0E9558}"/>
                </a:ext>
              </a:extLst>
            </p:cNvPr>
            <p:cNvSpPr/>
            <p:nvPr userDrawn="1"/>
          </p:nvSpPr>
          <p:spPr>
            <a:xfrm>
              <a:off x="10503741" y="5782336"/>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C9A5EE3-B18F-EA41-A551-780CCC68F939}"/>
                </a:ext>
              </a:extLst>
            </p:cNvPr>
            <p:cNvSpPr/>
            <p:nvPr userDrawn="1"/>
          </p:nvSpPr>
          <p:spPr>
            <a:xfrm>
              <a:off x="8162365" y="5522076"/>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082A18B-EC08-094D-8CBE-624DBAC96BB7}"/>
                </a:ext>
              </a:extLst>
            </p:cNvPr>
            <p:cNvSpPr/>
            <p:nvPr userDrawn="1"/>
          </p:nvSpPr>
          <p:spPr>
            <a:xfrm>
              <a:off x="10503741" y="5255294"/>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9934A4-CAA0-B44D-993C-B1840A8BEAC3}"/>
                </a:ext>
              </a:extLst>
            </p:cNvPr>
            <p:cNvSpPr/>
            <p:nvPr userDrawn="1"/>
          </p:nvSpPr>
          <p:spPr>
            <a:xfrm>
              <a:off x="8162365" y="4979976"/>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38D9FC2-BF51-5249-9DE4-23A4166B8889}"/>
                </a:ext>
              </a:extLst>
            </p:cNvPr>
            <p:cNvSpPr/>
            <p:nvPr userDrawn="1"/>
          </p:nvSpPr>
          <p:spPr>
            <a:xfrm>
              <a:off x="10503741" y="4713194"/>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48E6494-42A9-3742-9D97-7D1705E8EBA3}"/>
                </a:ext>
              </a:extLst>
            </p:cNvPr>
            <p:cNvSpPr/>
            <p:nvPr userDrawn="1"/>
          </p:nvSpPr>
          <p:spPr>
            <a:xfrm>
              <a:off x="8162365" y="6591218"/>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002A858-FE74-4C4E-BB93-B16A856707C4}"/>
                </a:ext>
              </a:extLst>
            </p:cNvPr>
            <p:cNvSpPr/>
            <p:nvPr userDrawn="1"/>
          </p:nvSpPr>
          <p:spPr>
            <a:xfrm>
              <a:off x="10503741" y="6324437"/>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78B143E-0974-B744-B9C0-1DB1DC7C6451}"/>
                </a:ext>
              </a:extLst>
            </p:cNvPr>
            <p:cNvSpPr/>
            <p:nvPr userDrawn="1"/>
          </p:nvSpPr>
          <p:spPr>
            <a:xfrm>
              <a:off x="8162365" y="1759506"/>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79808C7-D434-5942-930F-D35A22CEF746}"/>
                </a:ext>
              </a:extLst>
            </p:cNvPr>
            <p:cNvSpPr/>
            <p:nvPr userDrawn="1"/>
          </p:nvSpPr>
          <p:spPr>
            <a:xfrm>
              <a:off x="10503741" y="1492724"/>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3205D81-438F-9349-B74E-6F9C5430C470}"/>
                </a:ext>
              </a:extLst>
            </p:cNvPr>
            <p:cNvSpPr/>
            <p:nvPr userDrawn="1"/>
          </p:nvSpPr>
          <p:spPr>
            <a:xfrm>
              <a:off x="8162365" y="1232464"/>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77C2F8D-4406-4E4C-B545-CBBE2F662F95}"/>
                </a:ext>
              </a:extLst>
            </p:cNvPr>
            <p:cNvSpPr/>
            <p:nvPr userDrawn="1"/>
          </p:nvSpPr>
          <p:spPr>
            <a:xfrm>
              <a:off x="10503741" y="965682"/>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11CE260-FFA7-6045-BCF7-49FE518DE0EF}"/>
                </a:ext>
              </a:extLst>
            </p:cNvPr>
            <p:cNvSpPr/>
            <p:nvPr userDrawn="1"/>
          </p:nvSpPr>
          <p:spPr>
            <a:xfrm>
              <a:off x="8162365" y="690364"/>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40129C5-412C-D14A-A094-82CF257BFEFA}"/>
                </a:ext>
              </a:extLst>
            </p:cNvPr>
            <p:cNvSpPr/>
            <p:nvPr userDrawn="1"/>
          </p:nvSpPr>
          <p:spPr>
            <a:xfrm>
              <a:off x="10503741" y="423582"/>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A318FAD-652A-AB40-A276-AC72124179C0}"/>
                </a:ext>
              </a:extLst>
            </p:cNvPr>
            <p:cNvSpPr/>
            <p:nvPr userDrawn="1"/>
          </p:nvSpPr>
          <p:spPr>
            <a:xfrm>
              <a:off x="8162365" y="2301606"/>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F933C9A-8950-A04D-919F-E3805161B482}"/>
                </a:ext>
              </a:extLst>
            </p:cNvPr>
            <p:cNvSpPr/>
            <p:nvPr userDrawn="1"/>
          </p:nvSpPr>
          <p:spPr>
            <a:xfrm>
              <a:off x="10503741" y="2034825"/>
              <a:ext cx="805235"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D78EF92-1255-F64A-8C79-78C6E78EED49}"/>
                </a:ext>
              </a:extLst>
            </p:cNvPr>
            <p:cNvGrpSpPr/>
            <p:nvPr userDrawn="1"/>
          </p:nvGrpSpPr>
          <p:grpSpPr>
            <a:xfrm>
              <a:off x="11308976" y="690364"/>
              <a:ext cx="1075765" cy="6167636"/>
              <a:chOff x="11308976" y="690364"/>
              <a:chExt cx="2341376" cy="6167636"/>
            </a:xfrm>
          </p:grpSpPr>
          <p:sp>
            <p:nvSpPr>
              <p:cNvPr id="31" name="Rectangle 30">
                <a:extLst>
                  <a:ext uri="{FF2B5EF4-FFF2-40B4-BE49-F238E27FC236}">
                    <a16:creationId xmlns:a16="http://schemas.microsoft.com/office/drawing/2014/main" id="{1CB844ED-C02A-7D49-BA10-A3A11748AA37}"/>
                  </a:ext>
                </a:extLst>
              </p:cNvPr>
              <p:cNvSpPr/>
              <p:nvPr userDrawn="1"/>
            </p:nvSpPr>
            <p:spPr>
              <a:xfrm>
                <a:off x="11308976" y="3904312"/>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1FF6F25-3D4B-174E-AF89-1C6DADC9E95A}"/>
                  </a:ext>
                </a:extLst>
              </p:cNvPr>
              <p:cNvSpPr/>
              <p:nvPr userDrawn="1"/>
            </p:nvSpPr>
            <p:spPr>
              <a:xfrm>
                <a:off x="11308976" y="3377270"/>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2422318B-1FD2-EE4B-B96C-62F44C3A5F63}"/>
                  </a:ext>
                </a:extLst>
              </p:cNvPr>
              <p:cNvSpPr/>
              <p:nvPr userDrawn="1"/>
            </p:nvSpPr>
            <p:spPr>
              <a:xfrm>
                <a:off x="11308976" y="2835170"/>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D5AB558-F70E-6743-9341-FACBD4AC06FB}"/>
                  </a:ext>
                </a:extLst>
              </p:cNvPr>
              <p:cNvSpPr/>
              <p:nvPr userDrawn="1"/>
            </p:nvSpPr>
            <p:spPr>
              <a:xfrm>
                <a:off x="11308976" y="4446412"/>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29C515C-4B35-9444-8C0D-88AB3FBBD7D9}"/>
                  </a:ext>
                </a:extLst>
              </p:cNvPr>
              <p:cNvSpPr/>
              <p:nvPr userDrawn="1"/>
            </p:nvSpPr>
            <p:spPr>
              <a:xfrm>
                <a:off x="11308976" y="6049118"/>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58529FD5-9EDD-F046-A638-E1AB6F6D9759}"/>
                  </a:ext>
                </a:extLst>
              </p:cNvPr>
              <p:cNvSpPr/>
              <p:nvPr userDrawn="1"/>
            </p:nvSpPr>
            <p:spPr>
              <a:xfrm>
                <a:off x="11308976" y="5522076"/>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D5F46D2-E587-B948-89D0-D1FF7656E220}"/>
                  </a:ext>
                </a:extLst>
              </p:cNvPr>
              <p:cNvSpPr/>
              <p:nvPr userDrawn="1"/>
            </p:nvSpPr>
            <p:spPr>
              <a:xfrm>
                <a:off x="11308976" y="4979976"/>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2D33BDB-D599-434F-AC90-6FC19B877142}"/>
                  </a:ext>
                </a:extLst>
              </p:cNvPr>
              <p:cNvSpPr/>
              <p:nvPr userDrawn="1"/>
            </p:nvSpPr>
            <p:spPr>
              <a:xfrm>
                <a:off x="11308976" y="6591218"/>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DCF553E1-5D9B-BB48-B0CA-794ACAE02DCE}"/>
                  </a:ext>
                </a:extLst>
              </p:cNvPr>
              <p:cNvSpPr/>
              <p:nvPr userDrawn="1"/>
            </p:nvSpPr>
            <p:spPr>
              <a:xfrm>
                <a:off x="11308976" y="1759506"/>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2D0A1E78-72F6-E448-8C19-28F6EE0E6A5B}"/>
                  </a:ext>
                </a:extLst>
              </p:cNvPr>
              <p:cNvSpPr/>
              <p:nvPr userDrawn="1"/>
            </p:nvSpPr>
            <p:spPr>
              <a:xfrm>
                <a:off x="11308976" y="1232464"/>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C589C229-06E6-1E47-B253-8F937467D1D1}"/>
                  </a:ext>
                </a:extLst>
              </p:cNvPr>
              <p:cNvSpPr/>
              <p:nvPr userDrawn="1"/>
            </p:nvSpPr>
            <p:spPr>
              <a:xfrm>
                <a:off x="11308976" y="690364"/>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8D15CBC5-62DD-AA4F-8F0B-21FF6D269BEA}"/>
                  </a:ext>
                </a:extLst>
              </p:cNvPr>
              <p:cNvSpPr/>
              <p:nvPr userDrawn="1"/>
            </p:nvSpPr>
            <p:spPr>
              <a:xfrm>
                <a:off x="11308976" y="2301606"/>
                <a:ext cx="2341376" cy="266782"/>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221157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FEDE-5DE5-5744-9430-FA3D2A0FEF91}"/>
              </a:ext>
            </a:extLst>
          </p:cNvPr>
          <p:cNvSpPr>
            <a:spLocks noGrp="1"/>
          </p:cNvSpPr>
          <p:nvPr>
            <p:ph type="title" hasCustomPrompt="1"/>
          </p:nvPr>
        </p:nvSpPr>
        <p:spPr>
          <a:xfrm>
            <a:off x="672160" y="708562"/>
            <a:ext cx="10773080" cy="1117063"/>
          </a:xfrm>
        </p:spPr>
        <p:txBody>
          <a:bodyPr anchor="t">
            <a:normAutofit/>
          </a:bodyPr>
          <a:lstStyle>
            <a:lvl1pPr>
              <a:defRPr sz="2800"/>
            </a:lvl1pPr>
          </a:lstStyle>
          <a:p>
            <a:r>
              <a:rPr lang="en-GB" dirty="0"/>
              <a:t>Slide Heading</a:t>
            </a:r>
            <a:endParaRPr lang="en-US" dirty="0"/>
          </a:p>
        </p:txBody>
      </p:sp>
      <p:sp>
        <p:nvSpPr>
          <p:cNvPr id="3" name="Content Placeholder 2">
            <a:extLst>
              <a:ext uri="{FF2B5EF4-FFF2-40B4-BE49-F238E27FC236}">
                <a16:creationId xmlns:a16="http://schemas.microsoft.com/office/drawing/2014/main" id="{DE711703-E40F-E24B-9978-2E2CAB662D18}"/>
              </a:ext>
            </a:extLst>
          </p:cNvPr>
          <p:cNvSpPr>
            <a:spLocks noGrp="1"/>
          </p:cNvSpPr>
          <p:nvPr>
            <p:ph idx="1"/>
          </p:nvPr>
        </p:nvSpPr>
        <p:spPr/>
        <p:txBody>
          <a:bodyPr>
            <a:norm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6A9BA50C-113D-0F4D-B186-3F51DC27C2D3}"/>
              </a:ext>
            </a:extLst>
          </p:cNvPr>
          <p:cNvSpPr>
            <a:spLocks noGrp="1"/>
          </p:cNvSpPr>
          <p:nvPr>
            <p:ph type="ftr" sz="quarter" idx="3"/>
          </p:nvPr>
        </p:nvSpPr>
        <p:spPr>
          <a:xfrm>
            <a:off x="672160" y="6356349"/>
            <a:ext cx="4114800" cy="365125"/>
          </a:xfrm>
          <a:prstGeom prst="rect">
            <a:avLst/>
          </a:prstGeom>
        </p:spPr>
        <p:txBody>
          <a:bodyPr vert="horz" lIns="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B7432813-06BC-C841-9E95-BAE7A3984933}" type="slidenum">
              <a:rPr lang="en-US" b="1" smtClean="0"/>
              <a:pPr/>
              <a:t>‹#›</a:t>
            </a:fld>
            <a:r>
              <a:rPr lang="en-US" dirty="0"/>
              <a:t>  |  Presentation Title</a:t>
            </a:r>
          </a:p>
        </p:txBody>
      </p:sp>
      <p:sp>
        <p:nvSpPr>
          <p:cNvPr id="9" name="Rectangle 8">
            <a:extLst>
              <a:ext uri="{FF2B5EF4-FFF2-40B4-BE49-F238E27FC236}">
                <a16:creationId xmlns:a16="http://schemas.microsoft.com/office/drawing/2014/main" id="{36C136E7-E855-404E-B8E5-BA7B607593BB}"/>
              </a:ext>
            </a:extLst>
          </p:cNvPr>
          <p:cNvSpPr/>
          <p:nvPr userDrawn="1"/>
        </p:nvSpPr>
        <p:spPr>
          <a:xfrm>
            <a:off x="651840" y="6045199"/>
            <a:ext cx="9072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FC91A30-F195-5140-8E73-095C1140061E}"/>
              </a:ext>
            </a:extLst>
          </p:cNvPr>
          <p:cNvSpPr/>
          <p:nvPr userDrawn="1"/>
        </p:nvSpPr>
        <p:spPr>
          <a:xfrm>
            <a:off x="9723840" y="5937199"/>
            <a:ext cx="1800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10;&#10;Description automatically generated">
            <a:extLst>
              <a:ext uri="{FF2B5EF4-FFF2-40B4-BE49-F238E27FC236}">
                <a16:creationId xmlns:a16="http://schemas.microsoft.com/office/drawing/2014/main" id="{A7D18523-32DA-B146-8B4C-BC8C234E378A}"/>
              </a:ext>
            </a:extLst>
          </p:cNvPr>
          <p:cNvPicPr>
            <a:picLocks noChangeAspect="1"/>
          </p:cNvPicPr>
          <p:nvPr userDrawn="1"/>
        </p:nvPicPr>
        <p:blipFill>
          <a:blip r:embed="rId2"/>
          <a:stretch>
            <a:fillRect/>
          </a:stretch>
        </p:blipFill>
        <p:spPr>
          <a:xfrm>
            <a:off x="10598038" y="6315710"/>
            <a:ext cx="908161" cy="365125"/>
          </a:xfrm>
          <a:prstGeom prst="rect">
            <a:avLst/>
          </a:prstGeom>
        </p:spPr>
      </p:pic>
    </p:spTree>
    <p:extLst>
      <p:ext uri="{BB962C8B-B14F-4D97-AF65-F5344CB8AC3E}">
        <p14:creationId xmlns:p14="http://schemas.microsoft.com/office/powerpoint/2010/main" val="3014395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C50091-7746-0C43-8DC2-BCAC953E3285}"/>
              </a:ext>
            </a:extLst>
          </p:cNvPr>
          <p:cNvSpPr>
            <a:spLocks noGrp="1"/>
          </p:cNvSpPr>
          <p:nvPr>
            <p:ph type="title" hasCustomPrompt="1"/>
          </p:nvPr>
        </p:nvSpPr>
        <p:spPr>
          <a:xfrm>
            <a:off x="672160" y="708562"/>
            <a:ext cx="5347641" cy="1117063"/>
          </a:xfrm>
        </p:spPr>
        <p:txBody>
          <a:bodyPr anchor="t">
            <a:normAutofit/>
          </a:bodyPr>
          <a:lstStyle>
            <a:lvl1pPr>
              <a:defRPr sz="2800"/>
            </a:lvl1pPr>
          </a:lstStyle>
          <a:p>
            <a:r>
              <a:rPr lang="en-GB" dirty="0"/>
              <a:t>Slide Heading</a:t>
            </a:r>
            <a:endParaRPr lang="en-US" dirty="0"/>
          </a:p>
        </p:txBody>
      </p:sp>
      <p:sp>
        <p:nvSpPr>
          <p:cNvPr id="10" name="Footer Placeholder 4">
            <a:extLst>
              <a:ext uri="{FF2B5EF4-FFF2-40B4-BE49-F238E27FC236}">
                <a16:creationId xmlns:a16="http://schemas.microsoft.com/office/drawing/2014/main" id="{D1135BEE-55E7-B44A-880A-8C09D6D866D2}"/>
              </a:ext>
            </a:extLst>
          </p:cNvPr>
          <p:cNvSpPr>
            <a:spLocks noGrp="1"/>
          </p:cNvSpPr>
          <p:nvPr>
            <p:ph type="ftr" sz="quarter" idx="3"/>
          </p:nvPr>
        </p:nvSpPr>
        <p:spPr>
          <a:xfrm>
            <a:off x="672160" y="6356349"/>
            <a:ext cx="4114800" cy="365125"/>
          </a:xfrm>
          <a:prstGeom prst="rect">
            <a:avLst/>
          </a:prstGeom>
        </p:spPr>
        <p:txBody>
          <a:bodyPr vert="horz" lIns="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B7432813-06BC-C841-9E95-BAE7A3984933}" type="slidenum">
              <a:rPr lang="en-US" b="1" smtClean="0"/>
              <a:pPr/>
              <a:t>‹#›</a:t>
            </a:fld>
            <a:r>
              <a:rPr lang="en-US"/>
              <a:t>  |  Presentation Title</a:t>
            </a:r>
            <a:endParaRPr lang="en-US" dirty="0"/>
          </a:p>
        </p:txBody>
      </p:sp>
      <p:sp>
        <p:nvSpPr>
          <p:cNvPr id="11" name="Rectangle 10">
            <a:extLst>
              <a:ext uri="{FF2B5EF4-FFF2-40B4-BE49-F238E27FC236}">
                <a16:creationId xmlns:a16="http://schemas.microsoft.com/office/drawing/2014/main" id="{D919CE28-512B-604F-936D-F1D0DB96C2DD}"/>
              </a:ext>
            </a:extLst>
          </p:cNvPr>
          <p:cNvSpPr/>
          <p:nvPr userDrawn="1"/>
        </p:nvSpPr>
        <p:spPr>
          <a:xfrm>
            <a:off x="651840" y="6045199"/>
            <a:ext cx="9072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8DF2062-BF33-0C4F-B52D-192E2E258FB4}"/>
              </a:ext>
            </a:extLst>
          </p:cNvPr>
          <p:cNvSpPr/>
          <p:nvPr userDrawn="1"/>
        </p:nvSpPr>
        <p:spPr>
          <a:xfrm>
            <a:off x="9723840" y="5937199"/>
            <a:ext cx="1800000" cy="108000"/>
          </a:xfrm>
          <a:prstGeom prst="rect">
            <a:avLst/>
          </a:prstGeom>
          <a:solidFill>
            <a:srgbClr val="A3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shape&#10;&#10;Description automatically generated">
            <a:extLst>
              <a:ext uri="{FF2B5EF4-FFF2-40B4-BE49-F238E27FC236}">
                <a16:creationId xmlns:a16="http://schemas.microsoft.com/office/drawing/2014/main" id="{2B71B15C-8AF3-6E4D-8F3A-94A22CA5CE4D}"/>
              </a:ext>
            </a:extLst>
          </p:cNvPr>
          <p:cNvPicPr>
            <a:picLocks noChangeAspect="1"/>
          </p:cNvPicPr>
          <p:nvPr userDrawn="1"/>
        </p:nvPicPr>
        <p:blipFill>
          <a:blip r:embed="rId2"/>
          <a:stretch>
            <a:fillRect/>
          </a:stretch>
        </p:blipFill>
        <p:spPr>
          <a:xfrm>
            <a:off x="10598038" y="6315710"/>
            <a:ext cx="908161" cy="365125"/>
          </a:xfrm>
          <a:prstGeom prst="rect">
            <a:avLst/>
          </a:prstGeom>
        </p:spPr>
      </p:pic>
      <p:sp>
        <p:nvSpPr>
          <p:cNvPr id="22" name="Content Placeholder 2">
            <a:extLst>
              <a:ext uri="{FF2B5EF4-FFF2-40B4-BE49-F238E27FC236}">
                <a16:creationId xmlns:a16="http://schemas.microsoft.com/office/drawing/2014/main" id="{E0ACBC87-DC3E-E546-81DC-3CE766AFCB8A}"/>
              </a:ext>
            </a:extLst>
          </p:cNvPr>
          <p:cNvSpPr>
            <a:spLocks noGrp="1"/>
          </p:cNvSpPr>
          <p:nvPr>
            <p:ph idx="1"/>
          </p:nvPr>
        </p:nvSpPr>
        <p:spPr>
          <a:xfrm>
            <a:off x="672160" y="1825625"/>
            <a:ext cx="5347641" cy="4003574"/>
          </a:xfrm>
        </p:spPr>
        <p:txBody>
          <a:bodyPr>
            <a:norm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Picture Placeholder 2">
            <a:extLst>
              <a:ext uri="{FF2B5EF4-FFF2-40B4-BE49-F238E27FC236}">
                <a16:creationId xmlns:a16="http://schemas.microsoft.com/office/drawing/2014/main" id="{9D5EB77E-BA9C-9247-9CFB-53647D3E06C7}"/>
              </a:ext>
            </a:extLst>
          </p:cNvPr>
          <p:cNvSpPr>
            <a:spLocks noGrp="1"/>
          </p:cNvSpPr>
          <p:nvPr>
            <p:ph type="pic" idx="10"/>
          </p:nvPr>
        </p:nvSpPr>
        <p:spPr>
          <a:xfrm>
            <a:off x="6548719" y="704801"/>
            <a:ext cx="4957480" cy="5029248"/>
          </a:xfrm>
        </p:spPr>
        <p:txBody>
          <a:bodyPr>
            <a:normAutofit/>
          </a:bodyPr>
          <a:lstStyle>
            <a:lvl1pPr marL="0" indent="0">
              <a:buNone/>
              <a:defRPr sz="1800">
                <a:solidFill>
                  <a:schemeClr val="tx1"/>
                </a:solidFill>
              </a:defRPr>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endParaRPr lang="en-US" dirty="0"/>
          </a:p>
        </p:txBody>
      </p:sp>
    </p:spTree>
    <p:extLst>
      <p:ext uri="{BB962C8B-B14F-4D97-AF65-F5344CB8AC3E}">
        <p14:creationId xmlns:p14="http://schemas.microsoft.com/office/powerpoint/2010/main" val="3456882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B3E4AE-132A-8D4E-A781-72EDFCB0DBC0}"/>
              </a:ext>
            </a:extLst>
          </p:cNvPr>
          <p:cNvSpPr>
            <a:spLocks noGrp="1"/>
          </p:cNvSpPr>
          <p:nvPr>
            <p:ph type="title"/>
          </p:nvPr>
        </p:nvSpPr>
        <p:spPr>
          <a:xfrm>
            <a:off x="672160" y="365125"/>
            <a:ext cx="10773080" cy="1325563"/>
          </a:xfrm>
          <a:prstGeom prst="rect">
            <a:avLst/>
          </a:prstGeom>
        </p:spPr>
        <p:txBody>
          <a:bodyPr vert="horz" lIns="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976C11-F982-9546-898B-E107604207DB}"/>
              </a:ext>
            </a:extLst>
          </p:cNvPr>
          <p:cNvSpPr>
            <a:spLocks noGrp="1"/>
          </p:cNvSpPr>
          <p:nvPr>
            <p:ph type="body" idx="1"/>
          </p:nvPr>
        </p:nvSpPr>
        <p:spPr>
          <a:xfrm>
            <a:off x="672160" y="1825625"/>
            <a:ext cx="10773080" cy="4003574"/>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7298B3B-809D-554C-83E1-E1DF242665D7}"/>
              </a:ext>
            </a:extLst>
          </p:cNvPr>
          <p:cNvSpPr>
            <a:spLocks noGrp="1"/>
          </p:cNvSpPr>
          <p:nvPr>
            <p:ph type="ftr" sz="quarter" idx="3"/>
          </p:nvPr>
        </p:nvSpPr>
        <p:spPr>
          <a:xfrm>
            <a:off x="672160" y="6356349"/>
            <a:ext cx="4114800" cy="365125"/>
          </a:xfrm>
          <a:prstGeom prst="rect">
            <a:avLst/>
          </a:prstGeom>
        </p:spPr>
        <p:txBody>
          <a:bodyPr vert="horz" lIns="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B7432813-06BC-C841-9E95-BAE7A3984933}" type="slidenum">
              <a:rPr lang="en-US" b="1" smtClean="0"/>
              <a:pPr/>
              <a:t>‹#›</a:t>
            </a:fld>
            <a:r>
              <a:rPr lang="en-US"/>
              <a:t>  |  Presentation Title</a:t>
            </a:r>
            <a:endParaRPr lang="en-US" dirty="0"/>
          </a:p>
        </p:txBody>
      </p:sp>
    </p:spTree>
    <p:extLst>
      <p:ext uri="{BB962C8B-B14F-4D97-AF65-F5344CB8AC3E}">
        <p14:creationId xmlns:p14="http://schemas.microsoft.com/office/powerpoint/2010/main" val="384873739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60" r:id="rId4"/>
    <p:sldLayoutId id="2147483661" r:id="rId5"/>
    <p:sldLayoutId id="2147483662" r:id="rId6"/>
    <p:sldLayoutId id="2147483663" r:id="rId7"/>
    <p:sldLayoutId id="2147483650" r:id="rId8"/>
    <p:sldLayoutId id="2147483652" r:id="rId9"/>
    <p:sldLayoutId id="2147483654" r:id="rId10"/>
    <p:sldLayoutId id="2147483659" r:id="rId11"/>
    <p:sldLayoutId id="2147483658" r:id="rId12"/>
    <p:sldLayoutId id="2147483664" r:id="rId13"/>
    <p:sldLayoutId id="2147483655" r:id="rId14"/>
  </p:sldLayoutIdLst>
  <p:hf sldNum="0" hdr="0" dt="0"/>
  <p:txStyles>
    <p:title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mailto:newfrontiers.midwest@tus.ie" TargetMode="External"/><Relationship Id="rId2" Type="http://schemas.openxmlformats.org/officeDocument/2006/relationships/hyperlink" Target="mailto:newfrontiers@lit.ie" TargetMode="External"/><Relationship Id="rId1" Type="http://schemas.openxmlformats.org/officeDocument/2006/relationships/slideLayout" Target="../slideLayouts/slideLayout8.xml"/><Relationship Id="rId5" Type="http://schemas.openxmlformats.org/officeDocument/2006/relationships/hyperlink" Target="mailto:newfrontiers.midlands@tus.ie" TargetMode="External"/><Relationship Id="rId4" Type="http://schemas.openxmlformats.org/officeDocument/2006/relationships/hyperlink" Target="mailto:newfrontiers@ait.i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login.microsoftonline.com/" TargetMode="Externa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5" Type="http://schemas.openxmlformats.org/officeDocument/2006/relationships/image" Target="../media/image260.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myapplications.microsoft.com/"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myapplications.microsoft.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customXml" Target="../ink/ink2.xml"/></Relationships>
</file>

<file path=ppt/slides/_rels/slide3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hyperlink" Target="https://support.apple.com/en-ie/guide/safari/ibrw1069/mac" TargetMode="External"/><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hyperlink" Target="https://support.mozilla.org/en-US/kb/private-browsing-use-firefox-without-history" TargetMode="External"/><Relationship Id="rId5" Type="http://schemas.openxmlformats.org/officeDocument/2006/relationships/hyperlink" Target="https://support.google.com/chrome/answer/95464?hl=en&amp;co=GENIE.Platform%3DDesktop#:~:text=New%20Incognito%20Window.&amp;text=You%20can%20also%20use%20a,Press%20%E2%8C%98%20%2B%20Shift%20%2B%20n." TargetMode="Externa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customXml" Target="../ink/ink5.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customXml" Target="../ink/ink7.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3.png"/><Relationship Id="rId4" Type="http://schemas.openxmlformats.org/officeDocument/2006/relationships/customXml" Target="../ink/ink6.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tus.ie/systems-integration" TargetMode="External"/><Relationship Id="rId2" Type="http://schemas.openxmlformats.org/officeDocument/2006/relationships/hyperlink" Target="https://helpdesk.lit.ie/support/solutions/articles/27000078682-staff-account-migration-to-the-new-tus-ie-environment-tus-systems-integration-faq" TargetMode="Externa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9.png"/><Relationship Id="rId1" Type="http://schemas.openxmlformats.org/officeDocument/2006/relationships/slideLayout" Target="../slideLayouts/slideLayout8.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2.png"/><Relationship Id="rId1" Type="http://schemas.openxmlformats.org/officeDocument/2006/relationships/slideLayout" Target="../slideLayouts/slideLayout8.xml"/><Relationship Id="rId5" Type="http://schemas.openxmlformats.org/officeDocument/2006/relationships/image" Target="../media/image94.pn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s://helpdesk.ait.ie/" TargetMode="External"/><Relationship Id="rId2" Type="http://schemas.openxmlformats.org/officeDocument/2006/relationships/hyperlink" Target="https://tus.ie/systems-integration" TargetMode="Externa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lthub.ubc.ca/guides/microsoft-teams-instructor-guide/" TargetMode="External"/><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blog.hametbenoit.info/2021/04/09/onedrive-a-64-bits-version-is-available-in-preview-and-scheduled-for-ga-by-end-of-april/" TargetMode="External"/><Relationship Id="rId5" Type="http://schemas.openxmlformats.org/officeDocument/2006/relationships/image" Target="../media/image9.png"/><Relationship Id="rId10" Type="http://schemas.openxmlformats.org/officeDocument/2006/relationships/hyperlink" Target="https://campus.recit.qc.ca/course/view.php?id=279" TargetMode="External"/><Relationship Id="rId4" Type="http://schemas.openxmlformats.org/officeDocument/2006/relationships/hyperlink" Target="https://exde601e.blogspot.com/2015/05/outlook-for-ios-review.html" TargetMode="External"/><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hyperlink" Target="https://tr.wikipedia.org/wiki/Microsoft_Planner" TargetMode="Externa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luciamonterorodriguez.com/conoce-que-te-ofrece-microsoft-power-bi/" TargetMode="External"/><Relationship Id="rId5" Type="http://schemas.openxmlformats.org/officeDocument/2006/relationships/image" Target="../media/image13.png"/><Relationship Id="rId10" Type="http://schemas.openxmlformats.org/officeDocument/2006/relationships/hyperlink" Target="https://wiki.sydarkivera.se/wiki/Yammer" TargetMode="External"/><Relationship Id="rId4" Type="http://schemas.openxmlformats.org/officeDocument/2006/relationships/hyperlink" Target="https://fishbowlteaching.blogspot.com/" TargetMode="Externa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mailto:%3cfirstname%3e.%3clastname%3e@TUS.ie"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mailto:johnb.smith@tus.i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3999-CAFD-E145-B0C6-6AB10395F1C6}"/>
              </a:ext>
            </a:extLst>
          </p:cNvPr>
          <p:cNvSpPr>
            <a:spLocks noGrp="1"/>
          </p:cNvSpPr>
          <p:nvPr>
            <p:ph type="ctrTitle"/>
          </p:nvPr>
        </p:nvSpPr>
        <p:spPr/>
        <p:txBody>
          <a:bodyPr>
            <a:normAutofit fontScale="90000"/>
          </a:bodyPr>
          <a:lstStyle/>
          <a:p>
            <a:r>
              <a:rPr lang="en-US" dirty="0"/>
              <a:t>Migration to tus.ie – Staff Information Session</a:t>
            </a:r>
          </a:p>
        </p:txBody>
      </p:sp>
      <p:sp>
        <p:nvSpPr>
          <p:cNvPr id="3" name="Subtitle 2">
            <a:extLst>
              <a:ext uri="{FF2B5EF4-FFF2-40B4-BE49-F238E27FC236}">
                <a16:creationId xmlns:a16="http://schemas.microsoft.com/office/drawing/2014/main" id="{B7959D22-A311-B24D-A964-D948AEEFF24E}"/>
              </a:ext>
            </a:extLst>
          </p:cNvPr>
          <p:cNvSpPr>
            <a:spLocks noGrp="1"/>
          </p:cNvSpPr>
          <p:nvPr>
            <p:ph type="subTitle" idx="1"/>
          </p:nvPr>
        </p:nvSpPr>
        <p:spPr/>
        <p:txBody>
          <a:bodyPr/>
          <a:lstStyle/>
          <a:p>
            <a:r>
              <a:rPr lang="en-US" dirty="0"/>
              <a:t>Thursday May 18</a:t>
            </a:r>
            <a:r>
              <a:rPr lang="en-US" baseline="30000" dirty="0"/>
              <a:t>th</a:t>
            </a:r>
            <a:r>
              <a:rPr lang="en-US" dirty="0"/>
              <a:t> 2023</a:t>
            </a:r>
          </a:p>
        </p:txBody>
      </p:sp>
    </p:spTree>
    <p:extLst>
      <p:ext uri="{BB962C8B-B14F-4D97-AF65-F5344CB8AC3E}">
        <p14:creationId xmlns:p14="http://schemas.microsoft.com/office/powerpoint/2010/main" val="1355801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29D0-A177-21E2-4786-2B66F230C8C4}"/>
              </a:ext>
            </a:extLst>
          </p:cNvPr>
          <p:cNvSpPr>
            <a:spLocks noGrp="1"/>
          </p:cNvSpPr>
          <p:nvPr>
            <p:ph type="title"/>
          </p:nvPr>
        </p:nvSpPr>
        <p:spPr/>
        <p:txBody>
          <a:bodyPr/>
          <a:lstStyle/>
          <a:p>
            <a:r>
              <a:rPr lang="en-IE" dirty="0"/>
              <a:t>Mail sent to your old AIT or LIT e-mail addresses		</a:t>
            </a:r>
          </a:p>
        </p:txBody>
      </p:sp>
      <p:sp>
        <p:nvSpPr>
          <p:cNvPr id="3" name="Content Placeholder 2">
            <a:extLst>
              <a:ext uri="{FF2B5EF4-FFF2-40B4-BE49-F238E27FC236}">
                <a16:creationId xmlns:a16="http://schemas.microsoft.com/office/drawing/2014/main" id="{6E2B276E-E546-663B-A1E9-686479A12A80}"/>
              </a:ext>
            </a:extLst>
          </p:cNvPr>
          <p:cNvSpPr>
            <a:spLocks noGrp="1"/>
          </p:cNvSpPr>
          <p:nvPr>
            <p:ph idx="1"/>
          </p:nvPr>
        </p:nvSpPr>
        <p:spPr/>
        <p:txBody>
          <a:bodyPr/>
          <a:lstStyle/>
          <a:p>
            <a:r>
              <a:rPr lang="en-IE" dirty="0"/>
              <a:t>All e-mail from your old ait.ie or lit.ie mailbox will be migrated to your tus.ie mailbox</a:t>
            </a:r>
          </a:p>
          <a:p>
            <a:pPr lvl="1"/>
            <a:r>
              <a:rPr lang="en-IE" dirty="0"/>
              <a:t>Mail sent to your AIT or LIT addresses will be forwarded to your new TUS e-mail after migration – so if someone sends you an e-mail to your old @ait.ie or @lit.ie address after the changeover, you will receive it in your @tus.ie mailbox</a:t>
            </a:r>
          </a:p>
          <a:p>
            <a:pPr lvl="1"/>
            <a:r>
              <a:rPr lang="en-IE" dirty="0"/>
              <a:t>Your old mailbox will be restricted to only allow mail to be sent to tus.ie addresses after the migration</a:t>
            </a:r>
          </a:p>
          <a:p>
            <a:r>
              <a:rPr lang="en-IE" dirty="0"/>
              <a:t>If you do not have a TUS device, you can access your @tus.ie account via web browser, or by adding it as a new account to your MS Outlook or other e-mail application on your personal device.</a:t>
            </a:r>
          </a:p>
          <a:p>
            <a:pPr marL="0" indent="0">
              <a:buNone/>
            </a:pPr>
            <a:endParaRPr lang="en-IE" dirty="0"/>
          </a:p>
        </p:txBody>
      </p:sp>
      <p:sp>
        <p:nvSpPr>
          <p:cNvPr id="4" name="Footer Placeholder 3">
            <a:extLst>
              <a:ext uri="{FF2B5EF4-FFF2-40B4-BE49-F238E27FC236}">
                <a16:creationId xmlns:a16="http://schemas.microsoft.com/office/drawing/2014/main" id="{DC6E5E08-714F-4538-FD56-89E5268E5EB8}"/>
              </a:ext>
            </a:extLst>
          </p:cNvPr>
          <p:cNvSpPr>
            <a:spLocks noGrp="1"/>
          </p:cNvSpPr>
          <p:nvPr>
            <p:ph type="ftr" sz="quarter" idx="3"/>
          </p:nvPr>
        </p:nvSpPr>
        <p:spPr/>
        <p:txBody>
          <a:bodyPr/>
          <a:lstStyle/>
          <a:p>
            <a:fld id="{B7432813-06BC-C841-9E95-BAE7A3984933}" type="slidenum">
              <a:rPr lang="en-US" b="1" smtClean="0"/>
              <a:pPr/>
              <a:t>10</a:t>
            </a:fld>
            <a:r>
              <a:rPr lang="en-US"/>
              <a:t>  |  Presentation Title</a:t>
            </a:r>
            <a:endParaRPr lang="en-US" dirty="0"/>
          </a:p>
        </p:txBody>
      </p:sp>
    </p:spTree>
    <p:extLst>
      <p:ext uri="{BB962C8B-B14F-4D97-AF65-F5344CB8AC3E}">
        <p14:creationId xmlns:p14="http://schemas.microsoft.com/office/powerpoint/2010/main" val="2562791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926BD-A7DC-D100-7A10-3382558F034F}"/>
              </a:ext>
            </a:extLst>
          </p:cNvPr>
          <p:cNvSpPr>
            <a:spLocks noGrp="1"/>
          </p:cNvSpPr>
          <p:nvPr>
            <p:ph type="title"/>
          </p:nvPr>
        </p:nvSpPr>
        <p:spPr/>
        <p:txBody>
          <a:bodyPr/>
          <a:lstStyle/>
          <a:p>
            <a:r>
              <a:rPr lang="en-IE" dirty="0"/>
              <a:t>Shared/departmental e-mails</a:t>
            </a:r>
          </a:p>
        </p:txBody>
      </p:sp>
      <p:sp>
        <p:nvSpPr>
          <p:cNvPr id="3" name="Content Placeholder 2">
            <a:extLst>
              <a:ext uri="{FF2B5EF4-FFF2-40B4-BE49-F238E27FC236}">
                <a16:creationId xmlns:a16="http://schemas.microsoft.com/office/drawing/2014/main" id="{6683C90E-435B-8C00-8F09-CE44ECA789FF}"/>
              </a:ext>
            </a:extLst>
          </p:cNvPr>
          <p:cNvSpPr>
            <a:spLocks noGrp="1"/>
          </p:cNvSpPr>
          <p:nvPr>
            <p:ph idx="1"/>
          </p:nvPr>
        </p:nvSpPr>
        <p:spPr>
          <a:xfrm>
            <a:off x="672160" y="1679321"/>
            <a:ext cx="10773080" cy="4003574"/>
          </a:xfrm>
        </p:spPr>
        <p:txBody>
          <a:bodyPr>
            <a:normAutofit lnSpcReduction="10000"/>
          </a:bodyPr>
          <a:lstStyle/>
          <a:p>
            <a:r>
              <a:rPr lang="en-IE" dirty="0"/>
              <a:t>An exercise was carried out with all departments to identify departmental mailboxes that need migration to TUS</a:t>
            </a:r>
          </a:p>
          <a:p>
            <a:r>
              <a:rPr lang="en-IE" dirty="0"/>
              <a:t>Shared and departmental e-mail addresses will become shared mailboxes in TUS</a:t>
            </a:r>
          </a:p>
          <a:p>
            <a:pPr lvl="1"/>
            <a:r>
              <a:rPr lang="en-IE" dirty="0"/>
              <a:t>Generic departmental user accounts will also become shared mailboxes – rather than logging in to a separate account, it will now be available to relevant users as a shared mailbox in their Outlook.</a:t>
            </a:r>
          </a:p>
          <a:p>
            <a:r>
              <a:rPr lang="en-IE" dirty="0"/>
              <a:t>Users will have rights assigned to these mailboxes as required</a:t>
            </a:r>
          </a:p>
          <a:p>
            <a:pPr lvl="1"/>
            <a:r>
              <a:rPr lang="en-IE" dirty="0"/>
              <a:t>The mailbox will then be accessible in the Outlook desktop app and via Outlook for Web</a:t>
            </a:r>
          </a:p>
          <a:p>
            <a:r>
              <a:rPr lang="en-US" dirty="0"/>
              <a:t>Mailboxes that exist with the same name in both tenants, that both need to be migrated, will have a .midlands and .</a:t>
            </a:r>
            <a:r>
              <a:rPr lang="en-US" dirty="0" err="1"/>
              <a:t>midwest</a:t>
            </a:r>
            <a:r>
              <a:rPr lang="en-US" dirty="0"/>
              <a:t> applied to the address. So </a:t>
            </a:r>
            <a:r>
              <a:rPr lang="en-US" dirty="0">
                <a:hlinkClick r:id="rId2"/>
              </a:rPr>
              <a:t>newfrontiers@lit.ie</a:t>
            </a:r>
            <a:r>
              <a:rPr lang="en-US" dirty="0"/>
              <a:t> will become </a:t>
            </a:r>
            <a:r>
              <a:rPr lang="en-US" dirty="0">
                <a:hlinkClick r:id="rId3"/>
              </a:rPr>
              <a:t>newfrontiers.midwest@tus.ie</a:t>
            </a:r>
            <a:r>
              <a:rPr lang="en-US" dirty="0"/>
              <a:t>, and </a:t>
            </a:r>
            <a:r>
              <a:rPr lang="en-US" dirty="0">
                <a:hlinkClick r:id="rId4"/>
              </a:rPr>
              <a:t>newfrontiers@ait.ie</a:t>
            </a:r>
            <a:r>
              <a:rPr lang="en-US" dirty="0"/>
              <a:t> will become </a:t>
            </a:r>
            <a:r>
              <a:rPr lang="en-US" dirty="0">
                <a:hlinkClick r:id="rId5"/>
              </a:rPr>
              <a:t>newfrontiers.midlands@tus.ie</a:t>
            </a:r>
            <a:r>
              <a:rPr lang="en-US" dirty="0"/>
              <a:t> </a:t>
            </a:r>
            <a:endParaRPr lang="en-IE" dirty="0"/>
          </a:p>
        </p:txBody>
      </p:sp>
      <p:sp>
        <p:nvSpPr>
          <p:cNvPr id="4" name="Footer Placeholder 3">
            <a:extLst>
              <a:ext uri="{FF2B5EF4-FFF2-40B4-BE49-F238E27FC236}">
                <a16:creationId xmlns:a16="http://schemas.microsoft.com/office/drawing/2014/main" id="{AB6D134D-E724-8747-59DC-51317C9CCC5A}"/>
              </a:ext>
            </a:extLst>
          </p:cNvPr>
          <p:cNvSpPr>
            <a:spLocks noGrp="1"/>
          </p:cNvSpPr>
          <p:nvPr>
            <p:ph type="ftr" sz="quarter" idx="3"/>
          </p:nvPr>
        </p:nvSpPr>
        <p:spPr/>
        <p:txBody>
          <a:bodyPr/>
          <a:lstStyle/>
          <a:p>
            <a:fld id="{B7432813-06BC-C841-9E95-BAE7A3984933}" type="slidenum">
              <a:rPr lang="en-US" b="1" smtClean="0"/>
              <a:pPr/>
              <a:t>11</a:t>
            </a:fld>
            <a:r>
              <a:rPr lang="en-US"/>
              <a:t>  |  Presentation Title</a:t>
            </a:r>
            <a:endParaRPr lang="en-US" dirty="0"/>
          </a:p>
        </p:txBody>
      </p:sp>
    </p:spTree>
    <p:extLst>
      <p:ext uri="{BB962C8B-B14F-4D97-AF65-F5344CB8AC3E}">
        <p14:creationId xmlns:p14="http://schemas.microsoft.com/office/powerpoint/2010/main" val="269679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84384-CB35-1C19-9927-E35BCFD74D3D}"/>
              </a:ext>
            </a:extLst>
          </p:cNvPr>
          <p:cNvSpPr>
            <a:spLocks noGrp="1"/>
          </p:cNvSpPr>
          <p:nvPr>
            <p:ph type="ctrTitle"/>
          </p:nvPr>
        </p:nvSpPr>
        <p:spPr/>
        <p:txBody>
          <a:bodyPr/>
          <a:lstStyle/>
          <a:p>
            <a:r>
              <a:rPr lang="en-IE" dirty="0"/>
              <a:t>Access to your TUS device and accounts</a:t>
            </a:r>
          </a:p>
        </p:txBody>
      </p:sp>
      <p:sp>
        <p:nvSpPr>
          <p:cNvPr id="3" name="Content Placeholder 2">
            <a:extLst>
              <a:ext uri="{FF2B5EF4-FFF2-40B4-BE49-F238E27FC236}">
                <a16:creationId xmlns:a16="http://schemas.microsoft.com/office/drawing/2014/main" id="{9B920332-22C6-5418-7F4B-DA3683DBA3F1}"/>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3616764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19E9-FB38-7BCE-0872-5A72B0F33D0F}"/>
              </a:ext>
            </a:extLst>
          </p:cNvPr>
          <p:cNvSpPr>
            <a:spLocks noGrp="1"/>
          </p:cNvSpPr>
          <p:nvPr>
            <p:ph type="title"/>
          </p:nvPr>
        </p:nvSpPr>
        <p:spPr/>
        <p:txBody>
          <a:bodyPr/>
          <a:lstStyle/>
          <a:p>
            <a:r>
              <a:rPr lang="en-IE" dirty="0"/>
              <a:t>Logging on to your TUS device</a:t>
            </a:r>
          </a:p>
        </p:txBody>
      </p:sp>
      <p:sp>
        <p:nvSpPr>
          <p:cNvPr id="4" name="Footer Placeholder 3">
            <a:extLst>
              <a:ext uri="{FF2B5EF4-FFF2-40B4-BE49-F238E27FC236}">
                <a16:creationId xmlns:a16="http://schemas.microsoft.com/office/drawing/2014/main" id="{657F9B9F-6678-B1FF-5130-923FD88C2EDC}"/>
              </a:ext>
            </a:extLst>
          </p:cNvPr>
          <p:cNvSpPr>
            <a:spLocks noGrp="1"/>
          </p:cNvSpPr>
          <p:nvPr>
            <p:ph type="ftr" sz="quarter" idx="3"/>
          </p:nvPr>
        </p:nvSpPr>
        <p:spPr/>
        <p:txBody>
          <a:bodyPr/>
          <a:lstStyle/>
          <a:p>
            <a:fld id="{B7432813-06BC-C841-9E95-BAE7A3984933}" type="slidenum">
              <a:rPr lang="en-US" b="1" smtClean="0"/>
              <a:pPr/>
              <a:t>13</a:t>
            </a:fld>
            <a:r>
              <a:rPr lang="en-US"/>
              <a:t>  |  Presentation Title</a:t>
            </a:r>
            <a:endParaRPr lang="en-US" dirty="0"/>
          </a:p>
        </p:txBody>
      </p:sp>
      <p:pic>
        <p:nvPicPr>
          <p:cNvPr id="10" name="Content Placeholder 9">
            <a:extLst>
              <a:ext uri="{FF2B5EF4-FFF2-40B4-BE49-F238E27FC236}">
                <a16:creationId xmlns:a16="http://schemas.microsoft.com/office/drawing/2014/main" id="{460E91D7-6DB8-2821-2396-9A597E13CD86}"/>
              </a:ext>
            </a:extLst>
          </p:cNvPr>
          <p:cNvPicPr>
            <a:picLocks noGrp="1" noChangeAspect="1"/>
          </p:cNvPicPr>
          <p:nvPr>
            <p:ph idx="1"/>
          </p:nvPr>
        </p:nvPicPr>
        <p:blipFill>
          <a:blip r:embed="rId3"/>
          <a:stretch>
            <a:fillRect/>
          </a:stretch>
        </p:blipFill>
        <p:spPr>
          <a:xfrm>
            <a:off x="2617669" y="1540042"/>
            <a:ext cx="6882062" cy="4140033"/>
          </a:xfrm>
        </p:spPr>
      </p:pic>
      <p:sp>
        <p:nvSpPr>
          <p:cNvPr id="8" name="Ellipse 7">
            <a:extLst>
              <a:ext uri="{FF2B5EF4-FFF2-40B4-BE49-F238E27FC236}">
                <a16:creationId xmlns:a16="http://schemas.microsoft.com/office/drawing/2014/main" id="{044F4DD1-FA77-4F07-B8FF-4A896E68B46A}"/>
              </a:ext>
            </a:extLst>
          </p:cNvPr>
          <p:cNvSpPr/>
          <p:nvPr/>
        </p:nvSpPr>
        <p:spPr>
          <a:xfrm>
            <a:off x="5673240" y="4404240"/>
            <a:ext cx="128016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E71224"/>
              </a:solidFill>
            </a:endParaRPr>
          </a:p>
        </p:txBody>
      </p:sp>
      <p:sp>
        <p:nvSpPr>
          <p:cNvPr id="3" name="TextBox 2">
            <a:extLst>
              <a:ext uri="{FF2B5EF4-FFF2-40B4-BE49-F238E27FC236}">
                <a16:creationId xmlns:a16="http://schemas.microsoft.com/office/drawing/2014/main" id="{61473689-731A-9BEF-FC4D-82149EFE8E54}"/>
              </a:ext>
            </a:extLst>
          </p:cNvPr>
          <p:cNvSpPr txBox="1"/>
          <p:nvPr/>
        </p:nvSpPr>
        <p:spPr>
          <a:xfrm>
            <a:off x="4786960" y="3384437"/>
            <a:ext cx="964780" cy="338554"/>
          </a:xfrm>
          <a:prstGeom prst="rect">
            <a:avLst/>
          </a:prstGeom>
          <a:noFill/>
        </p:spPr>
        <p:txBody>
          <a:bodyPr wrap="square" rtlCol="0">
            <a:spAutoFit/>
          </a:bodyPr>
          <a:lstStyle/>
          <a:p>
            <a:r>
              <a:rPr lang="en-IE" sz="1600" dirty="0">
                <a:solidFill>
                  <a:schemeClr val="bg1"/>
                </a:solidFill>
              </a:rPr>
              <a:t>@tus.ie</a:t>
            </a:r>
          </a:p>
        </p:txBody>
      </p:sp>
    </p:spTree>
    <p:extLst>
      <p:ext uri="{BB962C8B-B14F-4D97-AF65-F5344CB8AC3E}">
        <p14:creationId xmlns:p14="http://schemas.microsoft.com/office/powerpoint/2010/main" val="408222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B9611-9842-C77B-2371-83D37B513BC3}"/>
              </a:ext>
            </a:extLst>
          </p:cNvPr>
          <p:cNvSpPr>
            <a:spLocks noGrp="1"/>
          </p:cNvSpPr>
          <p:nvPr>
            <p:ph type="title"/>
          </p:nvPr>
        </p:nvSpPr>
        <p:spPr>
          <a:xfrm>
            <a:off x="672160" y="708563"/>
            <a:ext cx="10773080" cy="590014"/>
          </a:xfrm>
        </p:spPr>
        <p:txBody>
          <a:bodyPr>
            <a:normAutofit fontScale="90000"/>
          </a:bodyPr>
          <a:lstStyle/>
          <a:p>
            <a:r>
              <a:rPr lang="en-IE" dirty="0"/>
              <a:t>Logging in to your tus.ie Office 365 account (E-mail)</a:t>
            </a:r>
            <a:br>
              <a:rPr lang="en-IE" dirty="0"/>
            </a:br>
            <a:br>
              <a:rPr lang="en-IE" dirty="0"/>
            </a:br>
            <a:r>
              <a:rPr lang="en-IE" b="0" dirty="0">
                <a:latin typeface="+mn-lt"/>
                <a:hlinkClick r:id="rId2"/>
              </a:rPr>
              <a:t>https://login.microsoftonline.com</a:t>
            </a:r>
            <a:endParaRPr lang="en-IE" b="0" dirty="0">
              <a:latin typeface="+mn-lt"/>
            </a:endParaRPr>
          </a:p>
        </p:txBody>
      </p:sp>
      <p:sp>
        <p:nvSpPr>
          <p:cNvPr id="4" name="Footer Placeholder 3">
            <a:extLst>
              <a:ext uri="{FF2B5EF4-FFF2-40B4-BE49-F238E27FC236}">
                <a16:creationId xmlns:a16="http://schemas.microsoft.com/office/drawing/2014/main" id="{93324A0C-DC0A-6361-7AC5-FCFA20384B56}"/>
              </a:ext>
            </a:extLst>
          </p:cNvPr>
          <p:cNvSpPr>
            <a:spLocks noGrp="1"/>
          </p:cNvSpPr>
          <p:nvPr>
            <p:ph type="ftr" sz="quarter" idx="3"/>
          </p:nvPr>
        </p:nvSpPr>
        <p:spPr/>
        <p:txBody>
          <a:bodyPr/>
          <a:lstStyle/>
          <a:p>
            <a:fld id="{B7432813-06BC-C841-9E95-BAE7A3984933}" type="slidenum">
              <a:rPr lang="en-US" b="1" smtClean="0"/>
              <a:pPr/>
              <a:t>14</a:t>
            </a:fld>
            <a:r>
              <a:rPr lang="en-US"/>
              <a:t>  |  Presentation Title</a:t>
            </a:r>
            <a:endParaRPr lang="en-US" dirty="0"/>
          </a:p>
        </p:txBody>
      </p:sp>
      <p:pic>
        <p:nvPicPr>
          <p:cNvPr id="12" name="Content Placeholder 11" descr="A screenshot of a login screen&#10;&#10;Description automatically generated with low confidence">
            <a:extLst>
              <a:ext uri="{FF2B5EF4-FFF2-40B4-BE49-F238E27FC236}">
                <a16:creationId xmlns:a16="http://schemas.microsoft.com/office/drawing/2014/main" id="{51989436-FB7C-40B4-6E81-6AE68A54769C}"/>
              </a:ext>
            </a:extLst>
          </p:cNvPr>
          <p:cNvPicPr>
            <a:picLocks noGrp="1" noChangeAspect="1"/>
          </p:cNvPicPr>
          <p:nvPr>
            <p:ph idx="1"/>
          </p:nvPr>
        </p:nvPicPr>
        <p:blipFill>
          <a:blip r:embed="rId3"/>
          <a:stretch>
            <a:fillRect/>
          </a:stretch>
        </p:blipFill>
        <p:spPr>
          <a:xfrm>
            <a:off x="449723" y="1825625"/>
            <a:ext cx="4559674" cy="4003675"/>
          </a:xfrm>
        </p:spPr>
      </p:pic>
      <p:pic>
        <p:nvPicPr>
          <p:cNvPr id="10" name="Picture 9">
            <a:extLst>
              <a:ext uri="{FF2B5EF4-FFF2-40B4-BE49-F238E27FC236}">
                <a16:creationId xmlns:a16="http://schemas.microsoft.com/office/drawing/2014/main" id="{09927CA2-3E7A-3F1F-85E5-3D2AAEBBAC4F}"/>
              </a:ext>
            </a:extLst>
          </p:cNvPr>
          <p:cNvPicPr>
            <a:picLocks noChangeAspect="1"/>
          </p:cNvPicPr>
          <p:nvPr/>
        </p:nvPicPr>
        <p:blipFill>
          <a:blip r:embed="rId4"/>
          <a:stretch>
            <a:fillRect/>
          </a:stretch>
        </p:blipFill>
        <p:spPr>
          <a:xfrm>
            <a:off x="5678905" y="1818305"/>
            <a:ext cx="5499684" cy="4007820"/>
          </a:xfrm>
          <a:prstGeom prst="rect">
            <a:avLst/>
          </a:prstGeom>
        </p:spPr>
      </p:pic>
    </p:spTree>
    <p:extLst>
      <p:ext uri="{BB962C8B-B14F-4D97-AF65-F5344CB8AC3E}">
        <p14:creationId xmlns:p14="http://schemas.microsoft.com/office/powerpoint/2010/main" val="17748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5BD6-8C80-41C9-6F08-AF8AD8B03458}"/>
              </a:ext>
            </a:extLst>
          </p:cNvPr>
          <p:cNvSpPr>
            <a:spLocks noGrp="1"/>
          </p:cNvSpPr>
          <p:nvPr>
            <p:ph type="title"/>
          </p:nvPr>
        </p:nvSpPr>
        <p:spPr/>
        <p:txBody>
          <a:bodyPr/>
          <a:lstStyle/>
          <a:p>
            <a:r>
              <a:rPr lang="en-IE" dirty="0"/>
              <a:t>Multifactor Authentication</a:t>
            </a:r>
          </a:p>
        </p:txBody>
      </p:sp>
      <p:sp>
        <p:nvSpPr>
          <p:cNvPr id="3" name="Content Placeholder 2">
            <a:extLst>
              <a:ext uri="{FF2B5EF4-FFF2-40B4-BE49-F238E27FC236}">
                <a16:creationId xmlns:a16="http://schemas.microsoft.com/office/drawing/2014/main" id="{FA2B96FB-942A-1620-868C-99461A4D2C43}"/>
              </a:ext>
            </a:extLst>
          </p:cNvPr>
          <p:cNvSpPr>
            <a:spLocks noGrp="1"/>
          </p:cNvSpPr>
          <p:nvPr>
            <p:ph idx="1"/>
          </p:nvPr>
        </p:nvSpPr>
        <p:spPr>
          <a:xfrm>
            <a:off x="709460" y="1825625"/>
            <a:ext cx="10773080" cy="4003574"/>
          </a:xfrm>
        </p:spPr>
        <p:txBody>
          <a:bodyPr/>
          <a:lstStyle/>
          <a:p>
            <a:r>
              <a:rPr lang="en-IE" dirty="0"/>
              <a:t>You will be asked to set up MFA at this point</a:t>
            </a:r>
          </a:p>
        </p:txBody>
      </p:sp>
      <p:sp>
        <p:nvSpPr>
          <p:cNvPr id="4" name="Footer Placeholder 3">
            <a:extLst>
              <a:ext uri="{FF2B5EF4-FFF2-40B4-BE49-F238E27FC236}">
                <a16:creationId xmlns:a16="http://schemas.microsoft.com/office/drawing/2014/main" id="{366FC361-1BD8-A853-9CC1-A0CB749458F3}"/>
              </a:ext>
            </a:extLst>
          </p:cNvPr>
          <p:cNvSpPr>
            <a:spLocks noGrp="1"/>
          </p:cNvSpPr>
          <p:nvPr>
            <p:ph type="ftr" sz="quarter" idx="3"/>
          </p:nvPr>
        </p:nvSpPr>
        <p:spPr/>
        <p:txBody>
          <a:bodyPr/>
          <a:lstStyle/>
          <a:p>
            <a:fld id="{B7432813-06BC-C841-9E95-BAE7A3984933}" type="slidenum">
              <a:rPr lang="en-US" b="1" smtClean="0"/>
              <a:pPr/>
              <a:t>15</a:t>
            </a:fld>
            <a:r>
              <a:rPr lang="en-US"/>
              <a:t>  |  Presentation Title</a:t>
            </a:r>
            <a:endParaRPr lang="en-US" dirty="0"/>
          </a:p>
        </p:txBody>
      </p:sp>
      <p:pic>
        <p:nvPicPr>
          <p:cNvPr id="8" name="Picture 7">
            <a:extLst>
              <a:ext uri="{FF2B5EF4-FFF2-40B4-BE49-F238E27FC236}">
                <a16:creationId xmlns:a16="http://schemas.microsoft.com/office/drawing/2014/main" id="{C7185F33-C530-E773-272D-33E2FFE3F579}"/>
              </a:ext>
            </a:extLst>
          </p:cNvPr>
          <p:cNvPicPr>
            <a:picLocks noChangeAspect="1"/>
          </p:cNvPicPr>
          <p:nvPr/>
        </p:nvPicPr>
        <p:blipFill>
          <a:blip r:embed="rId3"/>
          <a:stretch>
            <a:fillRect/>
          </a:stretch>
        </p:blipFill>
        <p:spPr>
          <a:xfrm>
            <a:off x="672160" y="2557670"/>
            <a:ext cx="4598507" cy="3271529"/>
          </a:xfrm>
          <a:prstGeom prst="rect">
            <a:avLst/>
          </a:prstGeom>
        </p:spPr>
      </p:pic>
      <p:pic>
        <p:nvPicPr>
          <p:cNvPr id="10" name="Picture 9" descr="A screenshot of a computer&#10;&#10;Description automatically generated with low confidence">
            <a:extLst>
              <a:ext uri="{FF2B5EF4-FFF2-40B4-BE49-F238E27FC236}">
                <a16:creationId xmlns:a16="http://schemas.microsoft.com/office/drawing/2014/main" id="{F80E9263-FE38-4586-0CD5-E041B99AA6D8}"/>
              </a:ext>
            </a:extLst>
          </p:cNvPr>
          <p:cNvPicPr>
            <a:picLocks noChangeAspect="1"/>
          </p:cNvPicPr>
          <p:nvPr/>
        </p:nvPicPr>
        <p:blipFill>
          <a:blip r:embed="rId4"/>
          <a:stretch>
            <a:fillRect/>
          </a:stretch>
        </p:blipFill>
        <p:spPr>
          <a:xfrm>
            <a:off x="5307967" y="2554072"/>
            <a:ext cx="5838859" cy="3275127"/>
          </a:xfrm>
          <a:prstGeom prst="rect">
            <a:avLst/>
          </a:prstGeom>
        </p:spPr>
      </p:pic>
    </p:spTree>
    <p:extLst>
      <p:ext uri="{BB962C8B-B14F-4D97-AF65-F5344CB8AC3E}">
        <p14:creationId xmlns:p14="http://schemas.microsoft.com/office/powerpoint/2010/main" val="54893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A100-5D9E-994B-2EE4-9C77F5577A60}"/>
              </a:ext>
            </a:extLst>
          </p:cNvPr>
          <p:cNvSpPr>
            <a:spLocks noGrp="1"/>
          </p:cNvSpPr>
          <p:nvPr>
            <p:ph type="title"/>
          </p:nvPr>
        </p:nvSpPr>
        <p:spPr/>
        <p:txBody>
          <a:bodyPr/>
          <a:lstStyle/>
          <a:p>
            <a:r>
              <a:rPr lang="en-IE" dirty="0"/>
              <a:t>Multifactor Authentication</a:t>
            </a:r>
          </a:p>
        </p:txBody>
      </p:sp>
      <p:pic>
        <p:nvPicPr>
          <p:cNvPr id="6" name="Content Placeholder 5" descr="A screenshot of a computer screen&#10;&#10;Description automatically generated with low confidence">
            <a:extLst>
              <a:ext uri="{FF2B5EF4-FFF2-40B4-BE49-F238E27FC236}">
                <a16:creationId xmlns:a16="http://schemas.microsoft.com/office/drawing/2014/main" id="{BCADED83-DA41-40DE-C928-371B9C605578}"/>
              </a:ext>
            </a:extLst>
          </p:cNvPr>
          <p:cNvPicPr>
            <a:picLocks noGrp="1" noChangeAspect="1"/>
          </p:cNvPicPr>
          <p:nvPr>
            <p:ph idx="1"/>
          </p:nvPr>
        </p:nvPicPr>
        <p:blipFill>
          <a:blip r:embed="rId2"/>
          <a:stretch>
            <a:fillRect/>
          </a:stretch>
        </p:blipFill>
        <p:spPr>
          <a:xfrm>
            <a:off x="300925" y="1747804"/>
            <a:ext cx="4242796" cy="3517522"/>
          </a:xfrm>
        </p:spPr>
      </p:pic>
      <p:sp>
        <p:nvSpPr>
          <p:cNvPr id="4" name="Footer Placeholder 3">
            <a:extLst>
              <a:ext uri="{FF2B5EF4-FFF2-40B4-BE49-F238E27FC236}">
                <a16:creationId xmlns:a16="http://schemas.microsoft.com/office/drawing/2014/main" id="{5DF5A528-933F-8DAB-F6B4-FE074795CEC0}"/>
              </a:ext>
            </a:extLst>
          </p:cNvPr>
          <p:cNvSpPr>
            <a:spLocks noGrp="1"/>
          </p:cNvSpPr>
          <p:nvPr>
            <p:ph type="ftr" sz="quarter" idx="3"/>
          </p:nvPr>
        </p:nvSpPr>
        <p:spPr/>
        <p:txBody>
          <a:bodyPr/>
          <a:lstStyle/>
          <a:p>
            <a:fld id="{B7432813-06BC-C841-9E95-BAE7A3984933}" type="slidenum">
              <a:rPr lang="en-US" b="1" smtClean="0"/>
              <a:pPr/>
              <a:t>16</a:t>
            </a:fld>
            <a:r>
              <a:rPr lang="en-US"/>
              <a:t>  |  Presentation Title</a:t>
            </a:r>
            <a:endParaRPr lang="en-US" dirty="0"/>
          </a:p>
        </p:txBody>
      </p:sp>
      <p:pic>
        <p:nvPicPr>
          <p:cNvPr id="12" name="Picture 11">
            <a:extLst>
              <a:ext uri="{FF2B5EF4-FFF2-40B4-BE49-F238E27FC236}">
                <a16:creationId xmlns:a16="http://schemas.microsoft.com/office/drawing/2014/main" id="{9FF83D78-86B0-3358-C60A-47BEDB56D8F8}"/>
              </a:ext>
            </a:extLst>
          </p:cNvPr>
          <p:cNvPicPr>
            <a:picLocks noChangeAspect="1"/>
          </p:cNvPicPr>
          <p:nvPr/>
        </p:nvPicPr>
        <p:blipFill>
          <a:blip r:embed="rId3"/>
          <a:stretch>
            <a:fillRect/>
          </a:stretch>
        </p:blipFill>
        <p:spPr>
          <a:xfrm>
            <a:off x="5164498" y="1747804"/>
            <a:ext cx="2790825" cy="3806690"/>
          </a:xfrm>
          <a:prstGeom prst="rect">
            <a:avLst/>
          </a:prstGeom>
        </p:spPr>
      </p:pic>
      <p:pic>
        <p:nvPicPr>
          <p:cNvPr id="14" name="Picture 13">
            <a:extLst>
              <a:ext uri="{FF2B5EF4-FFF2-40B4-BE49-F238E27FC236}">
                <a16:creationId xmlns:a16="http://schemas.microsoft.com/office/drawing/2014/main" id="{F2084616-BDC7-4BBB-672D-BAD8984FAC63}"/>
              </a:ext>
            </a:extLst>
          </p:cNvPr>
          <p:cNvPicPr>
            <a:picLocks noChangeAspect="1"/>
          </p:cNvPicPr>
          <p:nvPr/>
        </p:nvPicPr>
        <p:blipFill>
          <a:blip r:embed="rId4"/>
          <a:stretch>
            <a:fillRect/>
          </a:stretch>
        </p:blipFill>
        <p:spPr>
          <a:xfrm>
            <a:off x="8576101" y="1747804"/>
            <a:ext cx="3028295" cy="2305722"/>
          </a:xfrm>
          <a:prstGeom prst="rect">
            <a:avLst/>
          </a:prstGeom>
        </p:spPr>
      </p:pic>
      <p:pic>
        <p:nvPicPr>
          <p:cNvPr id="18" name="Picture 17">
            <a:extLst>
              <a:ext uri="{FF2B5EF4-FFF2-40B4-BE49-F238E27FC236}">
                <a16:creationId xmlns:a16="http://schemas.microsoft.com/office/drawing/2014/main" id="{C4D22D43-B085-93B9-5103-3625877248E0}"/>
              </a:ext>
            </a:extLst>
          </p:cNvPr>
          <p:cNvPicPr>
            <a:picLocks noChangeAspect="1"/>
          </p:cNvPicPr>
          <p:nvPr/>
        </p:nvPicPr>
        <p:blipFill>
          <a:blip r:embed="rId5"/>
          <a:stretch>
            <a:fillRect/>
          </a:stretch>
        </p:blipFill>
        <p:spPr>
          <a:xfrm>
            <a:off x="8576101" y="4336606"/>
            <a:ext cx="3028295" cy="1117063"/>
          </a:xfrm>
          <a:prstGeom prst="rect">
            <a:avLst/>
          </a:prstGeom>
        </p:spPr>
      </p:pic>
    </p:spTree>
    <p:extLst>
      <p:ext uri="{BB962C8B-B14F-4D97-AF65-F5344CB8AC3E}">
        <p14:creationId xmlns:p14="http://schemas.microsoft.com/office/powerpoint/2010/main" val="368449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5BD5-EBD1-68BF-9C72-AE81EE1A2906}"/>
              </a:ext>
            </a:extLst>
          </p:cNvPr>
          <p:cNvSpPr>
            <a:spLocks noGrp="1"/>
          </p:cNvSpPr>
          <p:nvPr>
            <p:ph type="title"/>
          </p:nvPr>
        </p:nvSpPr>
        <p:spPr/>
        <p:txBody>
          <a:bodyPr/>
          <a:lstStyle/>
          <a:p>
            <a:r>
              <a:rPr lang="en-IE" dirty="0"/>
              <a:t>Multifactor Authentication</a:t>
            </a:r>
          </a:p>
        </p:txBody>
      </p:sp>
      <p:pic>
        <p:nvPicPr>
          <p:cNvPr id="6" name="Content Placeholder 5">
            <a:extLst>
              <a:ext uri="{FF2B5EF4-FFF2-40B4-BE49-F238E27FC236}">
                <a16:creationId xmlns:a16="http://schemas.microsoft.com/office/drawing/2014/main" id="{C40E6472-F62B-CE70-2DA5-D7528F243C98}"/>
              </a:ext>
            </a:extLst>
          </p:cNvPr>
          <p:cNvPicPr>
            <a:picLocks noGrp="1" noChangeAspect="1"/>
          </p:cNvPicPr>
          <p:nvPr>
            <p:ph idx="1"/>
          </p:nvPr>
        </p:nvPicPr>
        <p:blipFill>
          <a:blip r:embed="rId2"/>
          <a:stretch>
            <a:fillRect/>
          </a:stretch>
        </p:blipFill>
        <p:spPr>
          <a:xfrm>
            <a:off x="672160" y="1427163"/>
            <a:ext cx="4114800" cy="3605214"/>
          </a:xfrm>
        </p:spPr>
      </p:pic>
      <p:sp>
        <p:nvSpPr>
          <p:cNvPr id="4" name="Footer Placeholder 3">
            <a:extLst>
              <a:ext uri="{FF2B5EF4-FFF2-40B4-BE49-F238E27FC236}">
                <a16:creationId xmlns:a16="http://schemas.microsoft.com/office/drawing/2014/main" id="{BF51747A-C610-329A-1585-CB2451693B6D}"/>
              </a:ext>
            </a:extLst>
          </p:cNvPr>
          <p:cNvSpPr>
            <a:spLocks noGrp="1"/>
          </p:cNvSpPr>
          <p:nvPr>
            <p:ph type="ftr" sz="quarter" idx="3"/>
          </p:nvPr>
        </p:nvSpPr>
        <p:spPr/>
        <p:txBody>
          <a:bodyPr/>
          <a:lstStyle/>
          <a:p>
            <a:fld id="{B7432813-06BC-C841-9E95-BAE7A3984933}" type="slidenum">
              <a:rPr lang="en-US" b="1" smtClean="0"/>
              <a:pPr/>
              <a:t>17</a:t>
            </a:fld>
            <a:r>
              <a:rPr lang="en-US"/>
              <a:t>  |  Presentation Title</a:t>
            </a:r>
            <a:endParaRPr lang="en-US" dirty="0"/>
          </a:p>
        </p:txBody>
      </p:sp>
      <p:pic>
        <p:nvPicPr>
          <p:cNvPr id="8" name="Picture 7">
            <a:extLst>
              <a:ext uri="{FF2B5EF4-FFF2-40B4-BE49-F238E27FC236}">
                <a16:creationId xmlns:a16="http://schemas.microsoft.com/office/drawing/2014/main" id="{8C728623-3999-BC69-CC2B-E28043FD3FAD}"/>
              </a:ext>
            </a:extLst>
          </p:cNvPr>
          <p:cNvPicPr>
            <a:picLocks noChangeAspect="1"/>
          </p:cNvPicPr>
          <p:nvPr/>
        </p:nvPicPr>
        <p:blipFill>
          <a:blip r:embed="rId3"/>
          <a:stretch>
            <a:fillRect/>
          </a:stretch>
        </p:blipFill>
        <p:spPr>
          <a:xfrm>
            <a:off x="5085859" y="1427163"/>
            <a:ext cx="3351131" cy="3605213"/>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8FD81875-DE0F-6A8A-491D-7B530DAB98B8}"/>
                  </a:ext>
                </a:extLst>
              </p14:cNvPr>
              <p14:cNvContentPartPr/>
              <p14:nvPr/>
            </p14:nvContentPartPr>
            <p14:xfrm>
              <a:off x="6457224" y="3120116"/>
              <a:ext cx="360" cy="360"/>
            </p14:xfrm>
          </p:contentPart>
        </mc:Choice>
        <mc:Fallback xmlns="">
          <p:pic>
            <p:nvPicPr>
              <p:cNvPr id="9" name="Ink 8">
                <a:extLst>
                  <a:ext uri="{FF2B5EF4-FFF2-40B4-BE49-F238E27FC236}">
                    <a16:creationId xmlns:a16="http://schemas.microsoft.com/office/drawing/2014/main" id="{8FD81875-DE0F-6A8A-491D-7B530DAB98B8}"/>
                  </a:ext>
                </a:extLst>
              </p:cNvPr>
              <p:cNvPicPr/>
              <p:nvPr/>
            </p:nvPicPr>
            <p:blipFill>
              <a:blip r:embed="rId5"/>
              <a:stretch>
                <a:fillRect/>
              </a:stretch>
            </p:blipFill>
            <p:spPr>
              <a:xfrm>
                <a:off x="6448584" y="3111476"/>
                <a:ext cx="18000" cy="18000"/>
              </a:xfrm>
              <a:prstGeom prst="rect">
                <a:avLst/>
              </a:prstGeom>
            </p:spPr>
          </p:pic>
        </mc:Fallback>
      </mc:AlternateContent>
    </p:spTree>
    <p:extLst>
      <p:ext uri="{BB962C8B-B14F-4D97-AF65-F5344CB8AC3E}">
        <p14:creationId xmlns:p14="http://schemas.microsoft.com/office/powerpoint/2010/main" val="4172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636E-DF1D-0F1E-0124-ECE522F3FA28}"/>
              </a:ext>
            </a:extLst>
          </p:cNvPr>
          <p:cNvSpPr>
            <a:spLocks noGrp="1"/>
          </p:cNvSpPr>
          <p:nvPr>
            <p:ph type="title"/>
          </p:nvPr>
        </p:nvSpPr>
        <p:spPr/>
        <p:txBody>
          <a:bodyPr/>
          <a:lstStyle/>
          <a:p>
            <a:r>
              <a:rPr lang="en-IE" dirty="0"/>
              <a:t>Multifactor Authentication</a:t>
            </a:r>
          </a:p>
        </p:txBody>
      </p:sp>
      <p:pic>
        <p:nvPicPr>
          <p:cNvPr id="6" name="Content Placeholder 5">
            <a:extLst>
              <a:ext uri="{FF2B5EF4-FFF2-40B4-BE49-F238E27FC236}">
                <a16:creationId xmlns:a16="http://schemas.microsoft.com/office/drawing/2014/main" id="{5D6B1027-216A-BB13-9434-DD9032C647AB}"/>
              </a:ext>
            </a:extLst>
          </p:cNvPr>
          <p:cNvPicPr>
            <a:picLocks noGrp="1" noChangeAspect="1"/>
          </p:cNvPicPr>
          <p:nvPr>
            <p:ph idx="1"/>
          </p:nvPr>
        </p:nvPicPr>
        <p:blipFill>
          <a:blip r:embed="rId2"/>
          <a:stretch>
            <a:fillRect/>
          </a:stretch>
        </p:blipFill>
        <p:spPr>
          <a:xfrm>
            <a:off x="672160" y="1825625"/>
            <a:ext cx="4710545" cy="4003675"/>
          </a:xfrm>
        </p:spPr>
      </p:pic>
      <p:sp>
        <p:nvSpPr>
          <p:cNvPr id="4" name="Footer Placeholder 3">
            <a:extLst>
              <a:ext uri="{FF2B5EF4-FFF2-40B4-BE49-F238E27FC236}">
                <a16:creationId xmlns:a16="http://schemas.microsoft.com/office/drawing/2014/main" id="{94610A3E-D19E-4C0E-3EF9-593F48E0EBBE}"/>
              </a:ext>
            </a:extLst>
          </p:cNvPr>
          <p:cNvSpPr>
            <a:spLocks noGrp="1"/>
          </p:cNvSpPr>
          <p:nvPr>
            <p:ph type="ftr" sz="quarter" idx="3"/>
          </p:nvPr>
        </p:nvSpPr>
        <p:spPr/>
        <p:txBody>
          <a:bodyPr/>
          <a:lstStyle/>
          <a:p>
            <a:fld id="{B7432813-06BC-C841-9E95-BAE7A3984933}" type="slidenum">
              <a:rPr lang="en-US" b="1" smtClean="0"/>
              <a:pPr/>
              <a:t>18</a:t>
            </a:fld>
            <a:r>
              <a:rPr lang="en-US"/>
              <a:t>  |  Presentation Title</a:t>
            </a:r>
            <a:endParaRPr lang="en-US" dirty="0"/>
          </a:p>
        </p:txBody>
      </p:sp>
      <p:pic>
        <p:nvPicPr>
          <p:cNvPr id="8" name="Picture 7">
            <a:extLst>
              <a:ext uri="{FF2B5EF4-FFF2-40B4-BE49-F238E27FC236}">
                <a16:creationId xmlns:a16="http://schemas.microsoft.com/office/drawing/2014/main" id="{3A28E8CA-8550-937C-5FCA-91886D647224}"/>
              </a:ext>
            </a:extLst>
          </p:cNvPr>
          <p:cNvPicPr>
            <a:picLocks noChangeAspect="1"/>
          </p:cNvPicPr>
          <p:nvPr/>
        </p:nvPicPr>
        <p:blipFill>
          <a:blip r:embed="rId3"/>
          <a:stretch>
            <a:fillRect/>
          </a:stretch>
        </p:blipFill>
        <p:spPr>
          <a:xfrm>
            <a:off x="5604660" y="1825625"/>
            <a:ext cx="5840580" cy="4003674"/>
          </a:xfrm>
          <a:prstGeom prst="rect">
            <a:avLst/>
          </a:prstGeom>
        </p:spPr>
      </p:pic>
    </p:spTree>
    <p:extLst>
      <p:ext uri="{BB962C8B-B14F-4D97-AF65-F5344CB8AC3E}">
        <p14:creationId xmlns:p14="http://schemas.microsoft.com/office/powerpoint/2010/main" val="166312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77B61-FFFF-7FB3-71EA-98463BAB4FCA}"/>
              </a:ext>
            </a:extLst>
          </p:cNvPr>
          <p:cNvSpPr>
            <a:spLocks noGrp="1"/>
          </p:cNvSpPr>
          <p:nvPr>
            <p:ph type="title"/>
          </p:nvPr>
        </p:nvSpPr>
        <p:spPr/>
        <p:txBody>
          <a:bodyPr/>
          <a:lstStyle/>
          <a:p>
            <a:r>
              <a:rPr lang="en-IE" dirty="0"/>
              <a:t>Multifactor Authentication</a:t>
            </a:r>
          </a:p>
        </p:txBody>
      </p:sp>
      <p:pic>
        <p:nvPicPr>
          <p:cNvPr id="6" name="Content Placeholder 5">
            <a:extLst>
              <a:ext uri="{FF2B5EF4-FFF2-40B4-BE49-F238E27FC236}">
                <a16:creationId xmlns:a16="http://schemas.microsoft.com/office/drawing/2014/main" id="{5CD56CC5-4D56-A425-19EF-2995C71BFF5A}"/>
              </a:ext>
            </a:extLst>
          </p:cNvPr>
          <p:cNvPicPr>
            <a:picLocks noGrp="1" noChangeAspect="1"/>
          </p:cNvPicPr>
          <p:nvPr>
            <p:ph idx="1"/>
          </p:nvPr>
        </p:nvPicPr>
        <p:blipFill>
          <a:blip r:embed="rId2"/>
          <a:stretch>
            <a:fillRect/>
          </a:stretch>
        </p:blipFill>
        <p:spPr>
          <a:xfrm>
            <a:off x="1882525" y="1825625"/>
            <a:ext cx="8352337" cy="4003675"/>
          </a:xfrm>
        </p:spPr>
      </p:pic>
      <p:sp>
        <p:nvSpPr>
          <p:cNvPr id="4" name="Footer Placeholder 3">
            <a:extLst>
              <a:ext uri="{FF2B5EF4-FFF2-40B4-BE49-F238E27FC236}">
                <a16:creationId xmlns:a16="http://schemas.microsoft.com/office/drawing/2014/main" id="{35C5A8BB-493D-6370-65E4-2ABDD45B799B}"/>
              </a:ext>
            </a:extLst>
          </p:cNvPr>
          <p:cNvSpPr>
            <a:spLocks noGrp="1"/>
          </p:cNvSpPr>
          <p:nvPr>
            <p:ph type="ftr" sz="quarter" idx="3"/>
          </p:nvPr>
        </p:nvSpPr>
        <p:spPr/>
        <p:txBody>
          <a:bodyPr/>
          <a:lstStyle/>
          <a:p>
            <a:fld id="{B7432813-06BC-C841-9E95-BAE7A3984933}" type="slidenum">
              <a:rPr lang="en-US" b="1" smtClean="0"/>
              <a:pPr/>
              <a:t>19</a:t>
            </a:fld>
            <a:r>
              <a:rPr lang="en-US"/>
              <a:t>  |  Presentation Title</a:t>
            </a:r>
            <a:endParaRPr lang="en-US" dirty="0"/>
          </a:p>
        </p:txBody>
      </p:sp>
    </p:spTree>
    <p:extLst>
      <p:ext uri="{BB962C8B-B14F-4D97-AF65-F5344CB8AC3E}">
        <p14:creationId xmlns:p14="http://schemas.microsoft.com/office/powerpoint/2010/main" val="2098535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53C23-A8F7-8DE3-B487-617C80047763}"/>
              </a:ext>
            </a:extLst>
          </p:cNvPr>
          <p:cNvSpPr>
            <a:spLocks noGrp="1"/>
          </p:cNvSpPr>
          <p:nvPr>
            <p:ph type="title"/>
          </p:nvPr>
        </p:nvSpPr>
        <p:spPr/>
        <p:txBody>
          <a:bodyPr/>
          <a:lstStyle/>
          <a:p>
            <a:r>
              <a:rPr lang="en-IE" dirty="0"/>
              <a:t>Housekeeping</a:t>
            </a:r>
          </a:p>
        </p:txBody>
      </p:sp>
      <p:sp>
        <p:nvSpPr>
          <p:cNvPr id="3" name="Content Placeholder 2">
            <a:extLst>
              <a:ext uri="{FF2B5EF4-FFF2-40B4-BE49-F238E27FC236}">
                <a16:creationId xmlns:a16="http://schemas.microsoft.com/office/drawing/2014/main" id="{8FC0DA9B-8F8D-C35A-07EB-9A7F673D069D}"/>
              </a:ext>
            </a:extLst>
          </p:cNvPr>
          <p:cNvSpPr>
            <a:spLocks noGrp="1"/>
          </p:cNvSpPr>
          <p:nvPr>
            <p:ph idx="1"/>
          </p:nvPr>
        </p:nvSpPr>
        <p:spPr/>
        <p:txBody>
          <a:bodyPr/>
          <a:lstStyle/>
          <a:p>
            <a:r>
              <a:rPr lang="en-IE" dirty="0"/>
              <a:t>Presentation approx. </a:t>
            </a:r>
            <a:r>
              <a:rPr lang="en-IE"/>
              <a:t>40 </a:t>
            </a:r>
            <a:r>
              <a:rPr lang="en-IE" dirty="0"/>
              <a:t>mins</a:t>
            </a:r>
          </a:p>
          <a:p>
            <a:r>
              <a:rPr lang="en-IE" dirty="0"/>
              <a:t>Q&amp;A available throughout – enter all questions through the Q&amp;A (regular Chat is disabled)</a:t>
            </a:r>
          </a:p>
          <a:p>
            <a:pPr lvl="1"/>
            <a:endParaRPr lang="en-IE" dirty="0"/>
          </a:p>
          <a:p>
            <a:pPr marL="0" indent="0">
              <a:buNone/>
            </a:pPr>
            <a:endParaRPr lang="en-IE" dirty="0"/>
          </a:p>
          <a:p>
            <a:r>
              <a:rPr lang="en-IE" dirty="0"/>
              <a:t>Recording will be made available after presentation</a:t>
            </a:r>
          </a:p>
          <a:p>
            <a:r>
              <a:rPr lang="en-IE" dirty="0"/>
              <a:t>Referenced links available in Q&amp;A</a:t>
            </a:r>
          </a:p>
          <a:p>
            <a:endParaRPr lang="en-IE" dirty="0"/>
          </a:p>
          <a:p>
            <a:pPr marL="0" indent="0">
              <a:buNone/>
            </a:pPr>
            <a:endParaRPr lang="en-IE" dirty="0"/>
          </a:p>
        </p:txBody>
      </p:sp>
      <p:pic>
        <p:nvPicPr>
          <p:cNvPr id="7" name="Picture 6">
            <a:extLst>
              <a:ext uri="{FF2B5EF4-FFF2-40B4-BE49-F238E27FC236}">
                <a16:creationId xmlns:a16="http://schemas.microsoft.com/office/drawing/2014/main" id="{3A9F4358-70FB-9E21-51C2-8A1E128AD28C}"/>
              </a:ext>
            </a:extLst>
          </p:cNvPr>
          <p:cNvPicPr>
            <a:picLocks noChangeAspect="1"/>
          </p:cNvPicPr>
          <p:nvPr/>
        </p:nvPicPr>
        <p:blipFill>
          <a:blip r:embed="rId2"/>
          <a:stretch>
            <a:fillRect/>
          </a:stretch>
        </p:blipFill>
        <p:spPr>
          <a:xfrm>
            <a:off x="2131695" y="3075741"/>
            <a:ext cx="3324225" cy="590550"/>
          </a:xfrm>
          <a:prstGeom prst="rect">
            <a:avLst/>
          </a:prstGeom>
        </p:spPr>
      </p:pic>
      <p:sp>
        <p:nvSpPr>
          <p:cNvPr id="8" name="Ellipse 13">
            <a:extLst>
              <a:ext uri="{FF2B5EF4-FFF2-40B4-BE49-F238E27FC236}">
                <a16:creationId xmlns:a16="http://schemas.microsoft.com/office/drawing/2014/main" id="{51D6BA7C-E29A-80C6-BD19-BB08A4964167}"/>
              </a:ext>
            </a:extLst>
          </p:cNvPr>
          <p:cNvSpPr/>
          <p:nvPr/>
        </p:nvSpPr>
        <p:spPr>
          <a:xfrm>
            <a:off x="4362840" y="2942688"/>
            <a:ext cx="731520" cy="73152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de-DE">
              <a:solidFill>
                <a:srgbClr val="E71224"/>
              </a:solidFill>
            </a:endParaRPr>
          </a:p>
        </p:txBody>
      </p:sp>
    </p:spTree>
    <p:extLst>
      <p:ext uri="{BB962C8B-B14F-4D97-AF65-F5344CB8AC3E}">
        <p14:creationId xmlns:p14="http://schemas.microsoft.com/office/powerpoint/2010/main" val="2922750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2AD37-52C8-33AE-C1FA-F2F5EFBC1C11}"/>
              </a:ext>
            </a:extLst>
          </p:cNvPr>
          <p:cNvSpPr>
            <a:spLocks noGrp="1"/>
          </p:cNvSpPr>
          <p:nvPr>
            <p:ph type="ctrTitle"/>
          </p:nvPr>
        </p:nvSpPr>
        <p:spPr/>
        <p:txBody>
          <a:bodyPr/>
          <a:lstStyle/>
          <a:p>
            <a:r>
              <a:rPr lang="en-IE" dirty="0"/>
              <a:t>Access to TUS apps and services</a:t>
            </a:r>
          </a:p>
        </p:txBody>
      </p:sp>
      <p:sp>
        <p:nvSpPr>
          <p:cNvPr id="3" name="Content Placeholder 2">
            <a:extLst>
              <a:ext uri="{FF2B5EF4-FFF2-40B4-BE49-F238E27FC236}">
                <a16:creationId xmlns:a16="http://schemas.microsoft.com/office/drawing/2014/main" id="{0898D6ED-5690-EA30-F770-9C635C0ECBE0}"/>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980042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1D86-7AA6-8E68-8D07-CE523C546F1F}"/>
              </a:ext>
            </a:extLst>
          </p:cNvPr>
          <p:cNvSpPr>
            <a:spLocks noGrp="1"/>
          </p:cNvSpPr>
          <p:nvPr>
            <p:ph type="title"/>
          </p:nvPr>
        </p:nvSpPr>
        <p:spPr/>
        <p:txBody>
          <a:bodyPr/>
          <a:lstStyle/>
          <a:p>
            <a:r>
              <a:rPr lang="en-IE" dirty="0"/>
              <a:t>Access to Apps and Services</a:t>
            </a:r>
          </a:p>
        </p:txBody>
      </p:sp>
      <p:sp>
        <p:nvSpPr>
          <p:cNvPr id="3" name="Content Placeholder 2">
            <a:extLst>
              <a:ext uri="{FF2B5EF4-FFF2-40B4-BE49-F238E27FC236}">
                <a16:creationId xmlns:a16="http://schemas.microsoft.com/office/drawing/2014/main" id="{CC8C6484-406B-1122-29DA-527E34216657}"/>
              </a:ext>
            </a:extLst>
          </p:cNvPr>
          <p:cNvSpPr>
            <a:spLocks noGrp="1"/>
          </p:cNvSpPr>
          <p:nvPr>
            <p:ph idx="1"/>
          </p:nvPr>
        </p:nvSpPr>
        <p:spPr/>
        <p:txBody>
          <a:bodyPr>
            <a:normAutofit fontScale="92500"/>
          </a:bodyPr>
          <a:lstStyle/>
          <a:p>
            <a:r>
              <a:rPr lang="en-IE" dirty="0"/>
              <a:t>Many apps and services require login via your current Office 365 username and password</a:t>
            </a:r>
          </a:p>
          <a:p>
            <a:r>
              <a:rPr lang="en-IE" dirty="0"/>
              <a:t>These will be migrated to use your tus.ie username and password.</a:t>
            </a:r>
          </a:p>
          <a:p>
            <a:r>
              <a:rPr lang="en-IE" dirty="0"/>
              <a:t>Includes CoreHR/Access (HR and Payroll details), Agresso/Unit4 (finance systems), Banner (student records), etc</a:t>
            </a:r>
          </a:p>
          <a:p>
            <a:r>
              <a:rPr lang="en-IE" dirty="0"/>
              <a:t>Many will be accessible using your tus.ie password from May 29th but </a:t>
            </a:r>
            <a:r>
              <a:rPr lang="en-IE" b="1" dirty="0"/>
              <a:t>others will have to be accessed using your current AIT/LIT username and password for a time after migration</a:t>
            </a:r>
          </a:p>
          <a:p>
            <a:pPr lvl="1"/>
            <a:r>
              <a:rPr lang="en-IE" dirty="0"/>
              <a:t>A list will be available on the systems integration website detailing what credentials you need to use</a:t>
            </a:r>
          </a:p>
          <a:p>
            <a:r>
              <a:rPr lang="en-IE" dirty="0"/>
              <a:t>Access to the tus.ie apps will be via My Apps at </a:t>
            </a:r>
            <a:r>
              <a:rPr lang="en-IE" dirty="0">
                <a:hlinkClick r:id="rId2"/>
              </a:rPr>
              <a:t>https://myapplications.microsoft.com</a:t>
            </a:r>
            <a:r>
              <a:rPr lang="en-IE" dirty="0"/>
              <a:t> – this will be available by default as a tab when you open Microsoft Edge on your TUS device.</a:t>
            </a:r>
          </a:p>
          <a:p>
            <a:pPr lvl="1"/>
            <a:r>
              <a:rPr lang="en-IE" dirty="0"/>
              <a:t>You can also access your apps from the office.com default page</a:t>
            </a:r>
          </a:p>
        </p:txBody>
      </p:sp>
      <p:sp>
        <p:nvSpPr>
          <p:cNvPr id="4" name="Footer Placeholder 3">
            <a:extLst>
              <a:ext uri="{FF2B5EF4-FFF2-40B4-BE49-F238E27FC236}">
                <a16:creationId xmlns:a16="http://schemas.microsoft.com/office/drawing/2014/main" id="{06659832-64E9-06E3-AE81-144A4EC2A7F0}"/>
              </a:ext>
            </a:extLst>
          </p:cNvPr>
          <p:cNvSpPr>
            <a:spLocks noGrp="1"/>
          </p:cNvSpPr>
          <p:nvPr>
            <p:ph type="ftr" sz="quarter" idx="3"/>
          </p:nvPr>
        </p:nvSpPr>
        <p:spPr/>
        <p:txBody>
          <a:bodyPr/>
          <a:lstStyle/>
          <a:p>
            <a:fld id="{B7432813-06BC-C841-9E95-BAE7A3984933}" type="slidenum">
              <a:rPr lang="en-US" b="1" smtClean="0"/>
              <a:pPr/>
              <a:t>21</a:t>
            </a:fld>
            <a:r>
              <a:rPr lang="en-US"/>
              <a:t>  |  Presentation Title</a:t>
            </a:r>
            <a:endParaRPr lang="en-US" dirty="0"/>
          </a:p>
        </p:txBody>
      </p:sp>
    </p:spTree>
    <p:extLst>
      <p:ext uri="{BB962C8B-B14F-4D97-AF65-F5344CB8AC3E}">
        <p14:creationId xmlns:p14="http://schemas.microsoft.com/office/powerpoint/2010/main" val="2170577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6672-71DC-3A1B-E5CF-C860EB53C01C}"/>
              </a:ext>
            </a:extLst>
          </p:cNvPr>
          <p:cNvSpPr>
            <a:spLocks noGrp="1"/>
          </p:cNvSpPr>
          <p:nvPr>
            <p:ph type="title"/>
          </p:nvPr>
        </p:nvSpPr>
        <p:spPr>
          <a:xfrm>
            <a:off x="672160" y="708563"/>
            <a:ext cx="10773080" cy="590014"/>
          </a:xfrm>
        </p:spPr>
        <p:txBody>
          <a:bodyPr/>
          <a:lstStyle/>
          <a:p>
            <a:r>
              <a:rPr lang="en-IE" dirty="0"/>
              <a:t>Access your apps - myapplications.microsoft.com</a:t>
            </a:r>
          </a:p>
        </p:txBody>
      </p:sp>
      <p:pic>
        <p:nvPicPr>
          <p:cNvPr id="6" name="Content Placeholder 5" descr="A screenshot of a computer&#10;&#10;Description automatically generated">
            <a:extLst>
              <a:ext uri="{FF2B5EF4-FFF2-40B4-BE49-F238E27FC236}">
                <a16:creationId xmlns:a16="http://schemas.microsoft.com/office/drawing/2014/main" id="{4B5C2A0E-8B34-025C-7078-924A72FA2B93}"/>
              </a:ext>
            </a:extLst>
          </p:cNvPr>
          <p:cNvPicPr>
            <a:picLocks noGrp="1" noChangeAspect="1"/>
          </p:cNvPicPr>
          <p:nvPr>
            <p:ph idx="1"/>
          </p:nvPr>
        </p:nvPicPr>
        <p:blipFill>
          <a:blip r:embed="rId3"/>
          <a:stretch>
            <a:fillRect/>
          </a:stretch>
        </p:blipFill>
        <p:spPr>
          <a:xfrm>
            <a:off x="1050587" y="2084832"/>
            <a:ext cx="9542833" cy="3744468"/>
          </a:xfrm>
        </p:spPr>
      </p:pic>
      <p:sp>
        <p:nvSpPr>
          <p:cNvPr id="4" name="Footer Placeholder 3">
            <a:extLst>
              <a:ext uri="{FF2B5EF4-FFF2-40B4-BE49-F238E27FC236}">
                <a16:creationId xmlns:a16="http://schemas.microsoft.com/office/drawing/2014/main" id="{CD8671F9-9E1D-3192-21F9-ED89F775ACF1}"/>
              </a:ext>
            </a:extLst>
          </p:cNvPr>
          <p:cNvSpPr>
            <a:spLocks noGrp="1"/>
          </p:cNvSpPr>
          <p:nvPr>
            <p:ph type="ftr" sz="quarter" idx="3"/>
          </p:nvPr>
        </p:nvSpPr>
        <p:spPr/>
        <p:txBody>
          <a:bodyPr/>
          <a:lstStyle/>
          <a:p>
            <a:fld id="{B7432813-06BC-C841-9E95-BAE7A3984933}" type="slidenum">
              <a:rPr lang="en-US" b="1" smtClean="0"/>
              <a:pPr/>
              <a:t>22</a:t>
            </a:fld>
            <a:r>
              <a:rPr lang="en-US"/>
              <a:t>  |  Presentation Title</a:t>
            </a:r>
            <a:endParaRPr lang="en-US" dirty="0"/>
          </a:p>
        </p:txBody>
      </p:sp>
      <p:sp>
        <p:nvSpPr>
          <p:cNvPr id="3" name="TextBox 2">
            <a:extLst>
              <a:ext uri="{FF2B5EF4-FFF2-40B4-BE49-F238E27FC236}">
                <a16:creationId xmlns:a16="http://schemas.microsoft.com/office/drawing/2014/main" id="{34302B24-2FBA-8275-2FC7-20BAA3A275E4}"/>
              </a:ext>
            </a:extLst>
          </p:cNvPr>
          <p:cNvSpPr txBox="1"/>
          <p:nvPr/>
        </p:nvSpPr>
        <p:spPr>
          <a:xfrm>
            <a:off x="859536" y="1453896"/>
            <a:ext cx="7095744" cy="369332"/>
          </a:xfrm>
          <a:prstGeom prst="rect">
            <a:avLst/>
          </a:prstGeom>
          <a:noFill/>
        </p:spPr>
        <p:txBody>
          <a:bodyPr wrap="square" rtlCol="0">
            <a:spAutoFit/>
          </a:bodyPr>
          <a:lstStyle/>
          <a:p>
            <a:r>
              <a:rPr lang="en-IE" dirty="0">
                <a:hlinkClick r:id="rId4"/>
              </a:rPr>
              <a:t>https://myapplications.microsoft.com</a:t>
            </a:r>
            <a:r>
              <a:rPr lang="en-IE" dirty="0"/>
              <a:t> </a:t>
            </a:r>
          </a:p>
        </p:txBody>
      </p:sp>
    </p:spTree>
    <p:extLst>
      <p:ext uri="{BB962C8B-B14F-4D97-AF65-F5344CB8AC3E}">
        <p14:creationId xmlns:p14="http://schemas.microsoft.com/office/powerpoint/2010/main" val="1861254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63EE5-0551-6E6E-BC7E-AF0790C169D2}"/>
              </a:ext>
            </a:extLst>
          </p:cNvPr>
          <p:cNvSpPr>
            <a:spLocks noGrp="1"/>
          </p:cNvSpPr>
          <p:nvPr>
            <p:ph type="title"/>
          </p:nvPr>
        </p:nvSpPr>
        <p:spPr/>
        <p:txBody>
          <a:bodyPr/>
          <a:lstStyle/>
          <a:p>
            <a:r>
              <a:rPr lang="en-IE" dirty="0"/>
              <a:t>Access your apps – Module Manager (example)</a:t>
            </a:r>
          </a:p>
        </p:txBody>
      </p:sp>
      <p:pic>
        <p:nvPicPr>
          <p:cNvPr id="6" name="Content Placeholder 5" descr="A screenshot of a cell phone&#10;&#10;Description automatically generated with low confidence">
            <a:extLst>
              <a:ext uri="{FF2B5EF4-FFF2-40B4-BE49-F238E27FC236}">
                <a16:creationId xmlns:a16="http://schemas.microsoft.com/office/drawing/2014/main" id="{2A00C66F-6FD4-CE79-96E8-E22F3811FDD3}"/>
              </a:ext>
            </a:extLst>
          </p:cNvPr>
          <p:cNvPicPr>
            <a:picLocks noGrp="1" noChangeAspect="1"/>
          </p:cNvPicPr>
          <p:nvPr>
            <p:ph idx="1"/>
          </p:nvPr>
        </p:nvPicPr>
        <p:blipFill>
          <a:blip r:embed="rId2"/>
          <a:stretch>
            <a:fillRect/>
          </a:stretch>
        </p:blipFill>
        <p:spPr>
          <a:xfrm>
            <a:off x="672160" y="2226688"/>
            <a:ext cx="2495898" cy="2114845"/>
          </a:xfrm>
        </p:spPr>
      </p:pic>
      <p:sp>
        <p:nvSpPr>
          <p:cNvPr id="4" name="Footer Placeholder 3">
            <a:extLst>
              <a:ext uri="{FF2B5EF4-FFF2-40B4-BE49-F238E27FC236}">
                <a16:creationId xmlns:a16="http://schemas.microsoft.com/office/drawing/2014/main" id="{BBF0E3AD-466C-D87C-FA9A-F646FA238CD4}"/>
              </a:ext>
            </a:extLst>
          </p:cNvPr>
          <p:cNvSpPr>
            <a:spLocks noGrp="1"/>
          </p:cNvSpPr>
          <p:nvPr>
            <p:ph type="ftr" sz="quarter" idx="3"/>
          </p:nvPr>
        </p:nvSpPr>
        <p:spPr/>
        <p:txBody>
          <a:bodyPr/>
          <a:lstStyle/>
          <a:p>
            <a:fld id="{B7432813-06BC-C841-9E95-BAE7A3984933}" type="slidenum">
              <a:rPr lang="en-US" b="1" smtClean="0"/>
              <a:pPr/>
              <a:t>23</a:t>
            </a:fld>
            <a:r>
              <a:rPr lang="en-US"/>
              <a:t>  |  Presentation Title</a:t>
            </a:r>
            <a:endParaRPr lang="en-US" dirty="0"/>
          </a:p>
        </p:txBody>
      </p:sp>
      <p:pic>
        <p:nvPicPr>
          <p:cNvPr id="8" name="Picture 7" descr="A screenshot of a computer&#10;&#10;Description automatically generated with medium confidence">
            <a:extLst>
              <a:ext uri="{FF2B5EF4-FFF2-40B4-BE49-F238E27FC236}">
                <a16:creationId xmlns:a16="http://schemas.microsoft.com/office/drawing/2014/main" id="{B371E85F-9473-C27E-96A0-C6D59DC59462}"/>
              </a:ext>
            </a:extLst>
          </p:cNvPr>
          <p:cNvPicPr>
            <a:picLocks noChangeAspect="1"/>
          </p:cNvPicPr>
          <p:nvPr/>
        </p:nvPicPr>
        <p:blipFill>
          <a:blip r:embed="rId3"/>
          <a:stretch>
            <a:fillRect/>
          </a:stretch>
        </p:blipFill>
        <p:spPr>
          <a:xfrm>
            <a:off x="3887309" y="1935512"/>
            <a:ext cx="3815489" cy="2697199"/>
          </a:xfrm>
          <a:prstGeom prst="rect">
            <a:avLst/>
          </a:prstGeom>
        </p:spPr>
      </p:pic>
      <p:pic>
        <p:nvPicPr>
          <p:cNvPr id="10" name="Picture 9" descr="A screenshot of a computer&#10;&#10;Description automatically generated with medium confidence">
            <a:extLst>
              <a:ext uri="{FF2B5EF4-FFF2-40B4-BE49-F238E27FC236}">
                <a16:creationId xmlns:a16="http://schemas.microsoft.com/office/drawing/2014/main" id="{DC7572D2-3720-041C-8A12-D55902A7D815}"/>
              </a:ext>
            </a:extLst>
          </p:cNvPr>
          <p:cNvPicPr>
            <a:picLocks noChangeAspect="1"/>
          </p:cNvPicPr>
          <p:nvPr/>
        </p:nvPicPr>
        <p:blipFill>
          <a:blip r:embed="rId4"/>
          <a:stretch>
            <a:fillRect/>
          </a:stretch>
        </p:blipFill>
        <p:spPr>
          <a:xfrm>
            <a:off x="8125905" y="1935512"/>
            <a:ext cx="3968686" cy="2697199"/>
          </a:xfrm>
          <a:prstGeom prst="rect">
            <a:avLst/>
          </a:prstGeom>
        </p:spPr>
      </p:pic>
    </p:spTree>
    <p:extLst>
      <p:ext uri="{BB962C8B-B14F-4D97-AF65-F5344CB8AC3E}">
        <p14:creationId xmlns:p14="http://schemas.microsoft.com/office/powerpoint/2010/main" val="224118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7E56-A980-5E58-126D-E9BDED89CEC5}"/>
              </a:ext>
            </a:extLst>
          </p:cNvPr>
          <p:cNvSpPr>
            <a:spLocks noGrp="1"/>
          </p:cNvSpPr>
          <p:nvPr>
            <p:ph type="title"/>
          </p:nvPr>
        </p:nvSpPr>
        <p:spPr/>
        <p:txBody>
          <a:bodyPr/>
          <a:lstStyle/>
          <a:p>
            <a:r>
              <a:rPr lang="en-IE" dirty="0"/>
              <a:t>Add more apps to your MyApps</a:t>
            </a:r>
          </a:p>
        </p:txBody>
      </p:sp>
      <p:pic>
        <p:nvPicPr>
          <p:cNvPr id="6" name="Content Placeholder 5" descr="A screenshot of a computer&#10;&#10;Description automatically generated">
            <a:extLst>
              <a:ext uri="{FF2B5EF4-FFF2-40B4-BE49-F238E27FC236}">
                <a16:creationId xmlns:a16="http://schemas.microsoft.com/office/drawing/2014/main" id="{5CAECCD0-582A-A1C3-EF15-05B32575BA7E}"/>
              </a:ext>
            </a:extLst>
          </p:cNvPr>
          <p:cNvPicPr>
            <a:picLocks noGrp="1" noChangeAspect="1"/>
          </p:cNvPicPr>
          <p:nvPr>
            <p:ph idx="1"/>
          </p:nvPr>
        </p:nvPicPr>
        <p:blipFill>
          <a:blip r:embed="rId2"/>
          <a:stretch>
            <a:fillRect/>
          </a:stretch>
        </p:blipFill>
        <p:spPr>
          <a:xfrm>
            <a:off x="952107" y="1825625"/>
            <a:ext cx="9389097" cy="4003675"/>
          </a:xfrm>
        </p:spPr>
      </p:pic>
      <p:sp>
        <p:nvSpPr>
          <p:cNvPr id="4" name="Footer Placeholder 3">
            <a:extLst>
              <a:ext uri="{FF2B5EF4-FFF2-40B4-BE49-F238E27FC236}">
                <a16:creationId xmlns:a16="http://schemas.microsoft.com/office/drawing/2014/main" id="{EF34BCD8-6E90-558D-7992-CA6F4F7CF756}"/>
              </a:ext>
            </a:extLst>
          </p:cNvPr>
          <p:cNvSpPr>
            <a:spLocks noGrp="1"/>
          </p:cNvSpPr>
          <p:nvPr>
            <p:ph type="ftr" sz="quarter" idx="3"/>
          </p:nvPr>
        </p:nvSpPr>
        <p:spPr/>
        <p:txBody>
          <a:bodyPr/>
          <a:lstStyle/>
          <a:p>
            <a:fld id="{B7432813-06BC-C841-9E95-BAE7A3984933}" type="slidenum">
              <a:rPr lang="en-US" b="1" smtClean="0"/>
              <a:pPr/>
              <a:t>24</a:t>
            </a:fld>
            <a:r>
              <a:rPr lang="en-US"/>
              <a:t>  |  Presentation Title</a:t>
            </a:r>
            <a:endParaRPr lang="en-US" dirty="0"/>
          </a:p>
        </p:txBody>
      </p:sp>
      <p:sp>
        <p:nvSpPr>
          <p:cNvPr id="11" name="Ellips 10">
            <a:extLst>
              <a:ext uri="{FF2B5EF4-FFF2-40B4-BE49-F238E27FC236}">
                <a16:creationId xmlns:a16="http://schemas.microsoft.com/office/drawing/2014/main" id="{5728F719-04E7-4CF0-B493-54BCAD7544E8}"/>
              </a:ext>
            </a:extLst>
          </p:cNvPr>
          <p:cNvSpPr/>
          <p:nvPr/>
        </p:nvSpPr>
        <p:spPr>
          <a:xfrm>
            <a:off x="7677360" y="2287800"/>
            <a:ext cx="716832" cy="54864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nl-NL">
              <a:solidFill>
                <a:srgbClr val="E71224"/>
              </a:solidFill>
            </a:endParaRPr>
          </a:p>
        </p:txBody>
      </p:sp>
      <p:sp>
        <p:nvSpPr>
          <p:cNvPr id="13" name="Ellipse 12">
            <a:extLst>
              <a:ext uri="{FF2B5EF4-FFF2-40B4-BE49-F238E27FC236}">
                <a16:creationId xmlns:a16="http://schemas.microsoft.com/office/drawing/2014/main" id="{467C666C-F9F4-4DAE-A150-B2E03F740834}"/>
              </a:ext>
            </a:extLst>
          </p:cNvPr>
          <p:cNvSpPr/>
          <p:nvPr/>
        </p:nvSpPr>
        <p:spPr>
          <a:xfrm>
            <a:off x="9319674" y="2925629"/>
            <a:ext cx="91440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261063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4005-F344-FADB-D603-51D53BEF40B5}"/>
              </a:ext>
            </a:extLst>
          </p:cNvPr>
          <p:cNvSpPr>
            <a:spLocks noGrp="1"/>
          </p:cNvSpPr>
          <p:nvPr>
            <p:ph type="title"/>
          </p:nvPr>
        </p:nvSpPr>
        <p:spPr>
          <a:xfrm>
            <a:off x="672160" y="708562"/>
            <a:ext cx="10773080" cy="558531"/>
          </a:xfrm>
        </p:spPr>
        <p:txBody>
          <a:bodyPr/>
          <a:lstStyle/>
          <a:p>
            <a:r>
              <a:rPr lang="en-IE" dirty="0"/>
              <a:t>Add more apps to your MyApps</a:t>
            </a:r>
          </a:p>
        </p:txBody>
      </p:sp>
      <p:pic>
        <p:nvPicPr>
          <p:cNvPr id="6" name="Content Placeholder 5" descr="A screenshot of a computer&#10;&#10;Description automatically generated with medium confidence">
            <a:extLst>
              <a:ext uri="{FF2B5EF4-FFF2-40B4-BE49-F238E27FC236}">
                <a16:creationId xmlns:a16="http://schemas.microsoft.com/office/drawing/2014/main" id="{FAF79EF5-79CD-BD17-31E4-27499715ADD2}"/>
              </a:ext>
            </a:extLst>
          </p:cNvPr>
          <p:cNvPicPr>
            <a:picLocks noGrp="1" noChangeAspect="1"/>
          </p:cNvPicPr>
          <p:nvPr>
            <p:ph idx="1"/>
          </p:nvPr>
        </p:nvPicPr>
        <p:blipFill>
          <a:blip r:embed="rId2"/>
          <a:stretch>
            <a:fillRect/>
          </a:stretch>
        </p:blipFill>
        <p:spPr>
          <a:xfrm>
            <a:off x="218995" y="1267093"/>
            <a:ext cx="2667372" cy="1590897"/>
          </a:xfrm>
        </p:spPr>
      </p:pic>
      <p:sp>
        <p:nvSpPr>
          <p:cNvPr id="4" name="Footer Placeholder 3">
            <a:extLst>
              <a:ext uri="{FF2B5EF4-FFF2-40B4-BE49-F238E27FC236}">
                <a16:creationId xmlns:a16="http://schemas.microsoft.com/office/drawing/2014/main" id="{B4550322-557B-7A06-DD4F-0FD763AECB5D}"/>
              </a:ext>
            </a:extLst>
          </p:cNvPr>
          <p:cNvSpPr>
            <a:spLocks noGrp="1"/>
          </p:cNvSpPr>
          <p:nvPr>
            <p:ph type="ftr" sz="quarter" idx="3"/>
          </p:nvPr>
        </p:nvSpPr>
        <p:spPr/>
        <p:txBody>
          <a:bodyPr/>
          <a:lstStyle/>
          <a:p>
            <a:fld id="{B7432813-06BC-C841-9E95-BAE7A3984933}" type="slidenum">
              <a:rPr lang="en-US" b="1" smtClean="0"/>
              <a:pPr/>
              <a:t>25</a:t>
            </a:fld>
            <a:r>
              <a:rPr lang="en-US"/>
              <a:t>  |  Presentation Title</a:t>
            </a:r>
            <a:endParaRPr lang="en-US" dirty="0"/>
          </a:p>
        </p:txBody>
      </p:sp>
      <p:pic>
        <p:nvPicPr>
          <p:cNvPr id="8" name="Picture 7" descr="A screenshot of a computer&#10;&#10;Description automatically generated with medium confidence">
            <a:extLst>
              <a:ext uri="{FF2B5EF4-FFF2-40B4-BE49-F238E27FC236}">
                <a16:creationId xmlns:a16="http://schemas.microsoft.com/office/drawing/2014/main" id="{5342630C-87C7-F366-94A5-842BF0D415DC}"/>
              </a:ext>
            </a:extLst>
          </p:cNvPr>
          <p:cNvPicPr>
            <a:picLocks noChangeAspect="1"/>
          </p:cNvPicPr>
          <p:nvPr/>
        </p:nvPicPr>
        <p:blipFill>
          <a:blip r:embed="rId3"/>
          <a:stretch>
            <a:fillRect/>
          </a:stretch>
        </p:blipFill>
        <p:spPr>
          <a:xfrm>
            <a:off x="578164" y="2692654"/>
            <a:ext cx="3201003" cy="3048424"/>
          </a:xfrm>
          <a:prstGeom prst="rect">
            <a:avLst/>
          </a:prstGeom>
        </p:spPr>
      </p:pic>
      <p:pic>
        <p:nvPicPr>
          <p:cNvPr id="12" name="Picture 11" descr="A screenshot of a phone&#10;&#10;Description automatically generated with medium confidence">
            <a:extLst>
              <a:ext uri="{FF2B5EF4-FFF2-40B4-BE49-F238E27FC236}">
                <a16:creationId xmlns:a16="http://schemas.microsoft.com/office/drawing/2014/main" id="{01C0DD73-C004-5FD7-E9AC-EBE315F05596}"/>
              </a:ext>
            </a:extLst>
          </p:cNvPr>
          <p:cNvPicPr>
            <a:picLocks noChangeAspect="1"/>
          </p:cNvPicPr>
          <p:nvPr/>
        </p:nvPicPr>
        <p:blipFill>
          <a:blip r:embed="rId4"/>
          <a:stretch>
            <a:fillRect/>
          </a:stretch>
        </p:blipFill>
        <p:spPr>
          <a:xfrm>
            <a:off x="4232332" y="1530251"/>
            <a:ext cx="3522501" cy="2099069"/>
          </a:xfrm>
          <a:prstGeom prst="rect">
            <a:avLst/>
          </a:prstGeom>
        </p:spPr>
      </p:pic>
      <p:pic>
        <p:nvPicPr>
          <p:cNvPr id="14" name="Picture 13" descr="A screenshot of a computer&#10;&#10;Description automatically generated with medium confidence">
            <a:extLst>
              <a:ext uri="{FF2B5EF4-FFF2-40B4-BE49-F238E27FC236}">
                <a16:creationId xmlns:a16="http://schemas.microsoft.com/office/drawing/2014/main" id="{F522F7F3-7976-106C-514A-5CA530D1781F}"/>
              </a:ext>
            </a:extLst>
          </p:cNvPr>
          <p:cNvPicPr>
            <a:picLocks noChangeAspect="1"/>
          </p:cNvPicPr>
          <p:nvPr/>
        </p:nvPicPr>
        <p:blipFill>
          <a:blip r:embed="rId5"/>
          <a:stretch>
            <a:fillRect/>
          </a:stretch>
        </p:blipFill>
        <p:spPr>
          <a:xfrm>
            <a:off x="6323068" y="2857990"/>
            <a:ext cx="5555459" cy="3228680"/>
          </a:xfrm>
          <a:prstGeom prst="rect">
            <a:avLst/>
          </a:prstGeom>
        </p:spPr>
      </p:pic>
    </p:spTree>
    <p:extLst>
      <p:ext uri="{BB962C8B-B14F-4D97-AF65-F5344CB8AC3E}">
        <p14:creationId xmlns:p14="http://schemas.microsoft.com/office/powerpoint/2010/main" val="146824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CC43-3CCC-832B-7B17-02FE762953CD}"/>
              </a:ext>
            </a:extLst>
          </p:cNvPr>
          <p:cNvSpPr>
            <a:spLocks noGrp="1"/>
          </p:cNvSpPr>
          <p:nvPr>
            <p:ph type="title"/>
          </p:nvPr>
        </p:nvSpPr>
        <p:spPr/>
        <p:txBody>
          <a:bodyPr/>
          <a:lstStyle/>
          <a:p>
            <a:r>
              <a:rPr lang="en-IE" dirty="0"/>
              <a:t>Access your Apps – Office.com</a:t>
            </a:r>
          </a:p>
        </p:txBody>
      </p:sp>
      <p:pic>
        <p:nvPicPr>
          <p:cNvPr id="6" name="Content Placeholder 5" descr="A screenshot of a computer&#10;&#10;Description automatically generated">
            <a:extLst>
              <a:ext uri="{FF2B5EF4-FFF2-40B4-BE49-F238E27FC236}">
                <a16:creationId xmlns:a16="http://schemas.microsoft.com/office/drawing/2014/main" id="{0E4215CA-B15C-3014-B716-A972BC5C82A3}"/>
              </a:ext>
            </a:extLst>
          </p:cNvPr>
          <p:cNvPicPr>
            <a:picLocks noGrp="1" noChangeAspect="1"/>
          </p:cNvPicPr>
          <p:nvPr>
            <p:ph idx="1"/>
          </p:nvPr>
        </p:nvPicPr>
        <p:blipFill>
          <a:blip r:embed="rId2"/>
          <a:stretch>
            <a:fillRect/>
          </a:stretch>
        </p:blipFill>
        <p:spPr>
          <a:xfrm>
            <a:off x="746760" y="1825625"/>
            <a:ext cx="8952824" cy="4003675"/>
          </a:xfrm>
        </p:spPr>
      </p:pic>
      <p:sp>
        <p:nvSpPr>
          <p:cNvPr id="4" name="Footer Placeholder 3">
            <a:extLst>
              <a:ext uri="{FF2B5EF4-FFF2-40B4-BE49-F238E27FC236}">
                <a16:creationId xmlns:a16="http://schemas.microsoft.com/office/drawing/2014/main" id="{43DD5F2A-C2C9-E313-DDA7-0AB24B34B646}"/>
              </a:ext>
            </a:extLst>
          </p:cNvPr>
          <p:cNvSpPr>
            <a:spLocks noGrp="1"/>
          </p:cNvSpPr>
          <p:nvPr>
            <p:ph type="ftr" sz="quarter" idx="3"/>
          </p:nvPr>
        </p:nvSpPr>
        <p:spPr/>
        <p:txBody>
          <a:bodyPr/>
          <a:lstStyle/>
          <a:p>
            <a:fld id="{B7432813-06BC-C841-9E95-BAE7A3984933}" type="slidenum">
              <a:rPr lang="en-US" b="1" smtClean="0"/>
              <a:pPr/>
              <a:t>26</a:t>
            </a:fld>
            <a:r>
              <a:rPr lang="en-US"/>
              <a:t>  |  Presentation Title</a:t>
            </a:r>
            <a:endParaRPr lang="en-US" dirty="0"/>
          </a:p>
        </p:txBody>
      </p:sp>
      <p:sp>
        <p:nvSpPr>
          <p:cNvPr id="15" name="Ellipse 14">
            <a:extLst>
              <a:ext uri="{FF2B5EF4-FFF2-40B4-BE49-F238E27FC236}">
                <a16:creationId xmlns:a16="http://schemas.microsoft.com/office/drawing/2014/main" id="{96B82B9A-3E3C-4508-8E36-EC6A97283A9B}"/>
              </a:ext>
            </a:extLst>
          </p:cNvPr>
          <p:cNvSpPr/>
          <p:nvPr/>
        </p:nvSpPr>
        <p:spPr>
          <a:xfrm>
            <a:off x="744120" y="3111840"/>
            <a:ext cx="36576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pl-PL">
              <a:solidFill>
                <a:srgbClr val="E71224"/>
              </a:solidFill>
            </a:endParaRPr>
          </a:p>
        </p:txBody>
      </p:sp>
      <p:sp>
        <p:nvSpPr>
          <p:cNvPr id="19" name="Ellipse 18">
            <a:extLst>
              <a:ext uri="{FF2B5EF4-FFF2-40B4-BE49-F238E27FC236}">
                <a16:creationId xmlns:a16="http://schemas.microsoft.com/office/drawing/2014/main" id="{C4CE9947-1D6B-488A-B9CD-35117AEAAE5A}"/>
              </a:ext>
            </a:extLst>
          </p:cNvPr>
          <p:cNvSpPr/>
          <p:nvPr/>
        </p:nvSpPr>
        <p:spPr>
          <a:xfrm rot="-10800000">
            <a:off x="7088472" y="3824443"/>
            <a:ext cx="73152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333615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A254-9599-E223-03DA-93846B823FE1}"/>
              </a:ext>
            </a:extLst>
          </p:cNvPr>
          <p:cNvSpPr>
            <a:spLocks noGrp="1"/>
          </p:cNvSpPr>
          <p:nvPr>
            <p:ph type="title"/>
          </p:nvPr>
        </p:nvSpPr>
        <p:spPr/>
        <p:txBody>
          <a:bodyPr/>
          <a:lstStyle/>
          <a:p>
            <a:r>
              <a:rPr lang="en-IE" dirty="0"/>
              <a:t>Access your Apps – Office.com</a:t>
            </a:r>
          </a:p>
        </p:txBody>
      </p:sp>
      <p:pic>
        <p:nvPicPr>
          <p:cNvPr id="6" name="Content Placeholder 5" descr="A screenshot of a computer&#10;&#10;Description automatically generated">
            <a:extLst>
              <a:ext uri="{FF2B5EF4-FFF2-40B4-BE49-F238E27FC236}">
                <a16:creationId xmlns:a16="http://schemas.microsoft.com/office/drawing/2014/main" id="{160BC788-54EF-7629-2F26-70F024754150}"/>
              </a:ext>
            </a:extLst>
          </p:cNvPr>
          <p:cNvPicPr>
            <a:picLocks noGrp="1" noChangeAspect="1"/>
          </p:cNvPicPr>
          <p:nvPr>
            <p:ph idx="1"/>
          </p:nvPr>
        </p:nvPicPr>
        <p:blipFill>
          <a:blip r:embed="rId2"/>
          <a:stretch>
            <a:fillRect/>
          </a:stretch>
        </p:blipFill>
        <p:spPr>
          <a:xfrm>
            <a:off x="1469414" y="1825625"/>
            <a:ext cx="9178559" cy="4003675"/>
          </a:xfrm>
        </p:spPr>
      </p:pic>
      <p:sp>
        <p:nvSpPr>
          <p:cNvPr id="4" name="Footer Placeholder 3">
            <a:extLst>
              <a:ext uri="{FF2B5EF4-FFF2-40B4-BE49-F238E27FC236}">
                <a16:creationId xmlns:a16="http://schemas.microsoft.com/office/drawing/2014/main" id="{37556DA0-4940-DB66-9E06-839A4DFDECFD}"/>
              </a:ext>
            </a:extLst>
          </p:cNvPr>
          <p:cNvSpPr>
            <a:spLocks noGrp="1"/>
          </p:cNvSpPr>
          <p:nvPr>
            <p:ph type="ftr" sz="quarter" idx="3"/>
          </p:nvPr>
        </p:nvSpPr>
        <p:spPr/>
        <p:txBody>
          <a:bodyPr/>
          <a:lstStyle/>
          <a:p>
            <a:fld id="{B7432813-06BC-C841-9E95-BAE7A3984933}" type="slidenum">
              <a:rPr lang="en-US" b="1" smtClean="0"/>
              <a:pPr/>
              <a:t>27</a:t>
            </a:fld>
            <a:r>
              <a:rPr lang="en-US"/>
              <a:t>  |  Presentation Title</a:t>
            </a:r>
            <a:endParaRPr lang="en-US" dirty="0"/>
          </a:p>
        </p:txBody>
      </p:sp>
    </p:spTree>
    <p:extLst>
      <p:ext uri="{BB962C8B-B14F-4D97-AF65-F5344CB8AC3E}">
        <p14:creationId xmlns:p14="http://schemas.microsoft.com/office/powerpoint/2010/main" val="774506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C6EBC-ADC0-8A8A-19F6-43146FEAE4E2}"/>
              </a:ext>
            </a:extLst>
          </p:cNvPr>
          <p:cNvSpPr>
            <a:spLocks noGrp="1"/>
          </p:cNvSpPr>
          <p:nvPr>
            <p:ph type="title"/>
          </p:nvPr>
        </p:nvSpPr>
        <p:spPr/>
        <p:txBody>
          <a:bodyPr/>
          <a:lstStyle/>
          <a:p>
            <a:r>
              <a:rPr lang="en-IE" dirty="0"/>
              <a:t>Other Services</a:t>
            </a:r>
          </a:p>
        </p:txBody>
      </p:sp>
      <p:sp>
        <p:nvSpPr>
          <p:cNvPr id="3" name="Content Placeholder 2">
            <a:extLst>
              <a:ext uri="{FF2B5EF4-FFF2-40B4-BE49-F238E27FC236}">
                <a16:creationId xmlns:a16="http://schemas.microsoft.com/office/drawing/2014/main" id="{EF1EFA2D-BE64-58A8-AF02-303D9DC206A8}"/>
              </a:ext>
            </a:extLst>
          </p:cNvPr>
          <p:cNvSpPr>
            <a:spLocks noGrp="1"/>
          </p:cNvSpPr>
          <p:nvPr>
            <p:ph idx="1"/>
          </p:nvPr>
        </p:nvSpPr>
        <p:spPr/>
        <p:txBody>
          <a:bodyPr/>
          <a:lstStyle/>
          <a:p>
            <a:r>
              <a:rPr lang="en-IE" dirty="0"/>
              <a:t>Printing – will be moved across over the course of the week from Monday May 29</a:t>
            </a:r>
            <a:r>
              <a:rPr lang="en-IE" baseline="30000" dirty="0"/>
              <a:t>th</a:t>
            </a:r>
            <a:endParaRPr lang="en-IE" dirty="0"/>
          </a:p>
          <a:p>
            <a:r>
              <a:rPr lang="en-IE" dirty="0"/>
              <a:t>Eduroam – </a:t>
            </a:r>
            <a:r>
              <a:rPr lang="en-IE" dirty="0" err="1"/>
              <a:t>WiFi</a:t>
            </a:r>
            <a:r>
              <a:rPr lang="en-IE" dirty="0"/>
              <a:t> will be available as normal</a:t>
            </a:r>
          </a:p>
          <a:p>
            <a:pPr marL="0" indent="0">
              <a:buNone/>
            </a:pPr>
            <a:endParaRPr lang="en-IE" dirty="0"/>
          </a:p>
        </p:txBody>
      </p:sp>
      <p:sp>
        <p:nvSpPr>
          <p:cNvPr id="4" name="Footer Placeholder 3">
            <a:extLst>
              <a:ext uri="{FF2B5EF4-FFF2-40B4-BE49-F238E27FC236}">
                <a16:creationId xmlns:a16="http://schemas.microsoft.com/office/drawing/2014/main" id="{07897945-170D-88E3-8266-C8B25B0D28AD}"/>
              </a:ext>
            </a:extLst>
          </p:cNvPr>
          <p:cNvSpPr>
            <a:spLocks noGrp="1"/>
          </p:cNvSpPr>
          <p:nvPr>
            <p:ph type="ftr" sz="quarter" idx="3"/>
          </p:nvPr>
        </p:nvSpPr>
        <p:spPr/>
        <p:txBody>
          <a:bodyPr/>
          <a:lstStyle/>
          <a:p>
            <a:fld id="{B7432813-06BC-C841-9E95-BAE7A3984933}" type="slidenum">
              <a:rPr lang="en-US" b="1" smtClean="0"/>
              <a:pPr/>
              <a:t>28</a:t>
            </a:fld>
            <a:r>
              <a:rPr lang="en-US"/>
              <a:t>  |  Presentation Title</a:t>
            </a:r>
            <a:endParaRPr lang="en-US" dirty="0"/>
          </a:p>
        </p:txBody>
      </p:sp>
    </p:spTree>
    <p:extLst>
      <p:ext uri="{BB962C8B-B14F-4D97-AF65-F5344CB8AC3E}">
        <p14:creationId xmlns:p14="http://schemas.microsoft.com/office/powerpoint/2010/main" val="1570479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C225-1A2D-3C1B-DB50-BBB9D912A620}"/>
              </a:ext>
            </a:extLst>
          </p:cNvPr>
          <p:cNvSpPr>
            <a:spLocks noGrp="1"/>
          </p:cNvSpPr>
          <p:nvPr>
            <p:ph type="title"/>
          </p:nvPr>
        </p:nvSpPr>
        <p:spPr/>
        <p:txBody>
          <a:bodyPr/>
          <a:lstStyle/>
          <a:p>
            <a:r>
              <a:rPr lang="en-IE" dirty="0"/>
              <a:t>Accessing apps using your old AIT or LIT account	</a:t>
            </a:r>
          </a:p>
        </p:txBody>
      </p:sp>
      <p:sp>
        <p:nvSpPr>
          <p:cNvPr id="3" name="Content Placeholder 2">
            <a:extLst>
              <a:ext uri="{FF2B5EF4-FFF2-40B4-BE49-F238E27FC236}">
                <a16:creationId xmlns:a16="http://schemas.microsoft.com/office/drawing/2014/main" id="{2D17EADB-377D-AB7F-89E9-746D535CCF36}"/>
              </a:ext>
            </a:extLst>
          </p:cNvPr>
          <p:cNvSpPr>
            <a:spLocks noGrp="1"/>
          </p:cNvSpPr>
          <p:nvPr>
            <p:ph idx="1"/>
          </p:nvPr>
        </p:nvSpPr>
        <p:spPr/>
        <p:txBody>
          <a:bodyPr/>
          <a:lstStyle/>
          <a:p>
            <a:r>
              <a:rPr lang="en-IE" dirty="0"/>
              <a:t>If you need to access your apps using your old AIT or LIT account, you must use an incognito or private browser and sign in from there</a:t>
            </a:r>
          </a:p>
          <a:p>
            <a:r>
              <a:rPr lang="en-IE" dirty="0"/>
              <a:t>Different ways to do this – see the Systems Integration website FAQ for details</a:t>
            </a:r>
          </a:p>
          <a:p>
            <a:endParaRPr lang="en-IE" dirty="0"/>
          </a:p>
        </p:txBody>
      </p:sp>
      <p:sp>
        <p:nvSpPr>
          <p:cNvPr id="4" name="Footer Placeholder 3">
            <a:extLst>
              <a:ext uri="{FF2B5EF4-FFF2-40B4-BE49-F238E27FC236}">
                <a16:creationId xmlns:a16="http://schemas.microsoft.com/office/drawing/2014/main" id="{9F420046-298F-43E0-357A-34505AA1E782}"/>
              </a:ext>
            </a:extLst>
          </p:cNvPr>
          <p:cNvSpPr>
            <a:spLocks noGrp="1"/>
          </p:cNvSpPr>
          <p:nvPr>
            <p:ph type="ftr" sz="quarter" idx="3"/>
          </p:nvPr>
        </p:nvSpPr>
        <p:spPr/>
        <p:txBody>
          <a:bodyPr/>
          <a:lstStyle/>
          <a:p>
            <a:fld id="{B7432813-06BC-C841-9E95-BAE7A3984933}" type="slidenum">
              <a:rPr lang="en-US" b="1" smtClean="0"/>
              <a:pPr/>
              <a:t>29</a:t>
            </a:fld>
            <a:r>
              <a:rPr lang="en-US"/>
              <a:t>  |  Presentation Title</a:t>
            </a:r>
            <a:endParaRPr lang="en-US" dirty="0"/>
          </a:p>
        </p:txBody>
      </p:sp>
    </p:spTree>
    <p:extLst>
      <p:ext uri="{BB962C8B-B14F-4D97-AF65-F5344CB8AC3E}">
        <p14:creationId xmlns:p14="http://schemas.microsoft.com/office/powerpoint/2010/main" val="47766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10558-098C-3147-A35A-F005BE35B57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B7CCED7-7018-F141-8FCC-E1B19DCF3786}"/>
              </a:ext>
            </a:extLst>
          </p:cNvPr>
          <p:cNvSpPr>
            <a:spLocks noGrp="1"/>
          </p:cNvSpPr>
          <p:nvPr>
            <p:ph idx="1"/>
          </p:nvPr>
        </p:nvSpPr>
        <p:spPr/>
        <p:txBody>
          <a:bodyPr>
            <a:normAutofit lnSpcReduction="10000"/>
          </a:bodyPr>
          <a:lstStyle/>
          <a:p>
            <a:r>
              <a:rPr lang="en-US" dirty="0"/>
              <a:t>Migration Overview</a:t>
            </a:r>
          </a:p>
          <a:p>
            <a:pPr lvl="1"/>
            <a:r>
              <a:rPr lang="en-US" dirty="0"/>
              <a:t>What is being migrated </a:t>
            </a:r>
          </a:p>
          <a:p>
            <a:pPr lvl="1"/>
            <a:r>
              <a:rPr lang="en-US" dirty="0"/>
              <a:t>What is NOT being migrated</a:t>
            </a:r>
          </a:p>
          <a:p>
            <a:r>
              <a:rPr lang="en-US" dirty="0"/>
              <a:t>Access to your tus.ie accounts</a:t>
            </a:r>
          </a:p>
          <a:p>
            <a:r>
              <a:rPr lang="en-US" dirty="0"/>
              <a:t>Access to Apps and Services</a:t>
            </a:r>
          </a:p>
          <a:p>
            <a:r>
              <a:rPr lang="en-US" dirty="0"/>
              <a:t>What to expect on May 29</a:t>
            </a:r>
            <a:r>
              <a:rPr lang="en-US" baseline="30000" dirty="0"/>
              <a:t>th</a:t>
            </a:r>
            <a:endParaRPr lang="en-US" dirty="0"/>
          </a:p>
          <a:p>
            <a:pPr lvl="1"/>
            <a:r>
              <a:rPr lang="en-US" dirty="0"/>
              <a:t>Accessing your device</a:t>
            </a:r>
          </a:p>
          <a:p>
            <a:pPr lvl="1"/>
            <a:r>
              <a:rPr lang="en-US" dirty="0"/>
              <a:t>Accessing your Office apps</a:t>
            </a:r>
          </a:p>
          <a:p>
            <a:r>
              <a:rPr lang="en-US" dirty="0"/>
              <a:t>Support</a:t>
            </a:r>
          </a:p>
          <a:p>
            <a:r>
              <a:rPr lang="en-US" dirty="0"/>
              <a:t>Q&amp;A</a:t>
            </a:r>
          </a:p>
        </p:txBody>
      </p:sp>
      <p:sp>
        <p:nvSpPr>
          <p:cNvPr id="4" name="Footer Placeholder 3">
            <a:extLst>
              <a:ext uri="{FF2B5EF4-FFF2-40B4-BE49-F238E27FC236}">
                <a16:creationId xmlns:a16="http://schemas.microsoft.com/office/drawing/2014/main" id="{EAC5AC1A-3F1C-6344-A828-BC53E82B75AB}"/>
              </a:ext>
            </a:extLst>
          </p:cNvPr>
          <p:cNvSpPr>
            <a:spLocks noGrp="1"/>
          </p:cNvSpPr>
          <p:nvPr>
            <p:ph type="ftr" sz="quarter" idx="3"/>
          </p:nvPr>
        </p:nvSpPr>
        <p:spPr/>
        <p:txBody>
          <a:bodyPr/>
          <a:lstStyle/>
          <a:p>
            <a:r>
              <a:rPr lang="en-US" b="1" dirty="0"/>
              <a:t>‹#›  </a:t>
            </a:r>
            <a:r>
              <a:rPr lang="en-US" dirty="0"/>
              <a:t>|  Presentation Title</a:t>
            </a:r>
          </a:p>
        </p:txBody>
      </p:sp>
    </p:spTree>
    <p:extLst>
      <p:ext uri="{BB962C8B-B14F-4D97-AF65-F5344CB8AC3E}">
        <p14:creationId xmlns:p14="http://schemas.microsoft.com/office/powerpoint/2010/main" val="187505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26D9-62F5-5E7B-7A8F-5E859CC8058E}"/>
              </a:ext>
            </a:extLst>
          </p:cNvPr>
          <p:cNvSpPr>
            <a:spLocks noGrp="1"/>
          </p:cNvSpPr>
          <p:nvPr>
            <p:ph type="title"/>
          </p:nvPr>
        </p:nvSpPr>
        <p:spPr/>
        <p:txBody>
          <a:bodyPr/>
          <a:lstStyle/>
          <a:p>
            <a:r>
              <a:rPr lang="en-IE" dirty="0"/>
              <a:t>Open an incognito/InPrivate browser – MS Edge</a:t>
            </a:r>
          </a:p>
        </p:txBody>
      </p:sp>
      <p:pic>
        <p:nvPicPr>
          <p:cNvPr id="6" name="Content Placeholder 5">
            <a:extLst>
              <a:ext uri="{FF2B5EF4-FFF2-40B4-BE49-F238E27FC236}">
                <a16:creationId xmlns:a16="http://schemas.microsoft.com/office/drawing/2014/main" id="{74569B9F-651E-EA58-38E3-BA9D467857E1}"/>
              </a:ext>
            </a:extLst>
          </p:cNvPr>
          <p:cNvPicPr>
            <a:picLocks noGrp="1" noChangeAspect="1"/>
          </p:cNvPicPr>
          <p:nvPr>
            <p:ph idx="1"/>
          </p:nvPr>
        </p:nvPicPr>
        <p:blipFill>
          <a:blip r:embed="rId2"/>
          <a:stretch>
            <a:fillRect/>
          </a:stretch>
        </p:blipFill>
        <p:spPr>
          <a:xfrm>
            <a:off x="1410347" y="2404690"/>
            <a:ext cx="2638425" cy="2466975"/>
          </a:xfrm>
        </p:spPr>
      </p:pic>
      <p:sp>
        <p:nvSpPr>
          <p:cNvPr id="4" name="Footer Placeholder 3">
            <a:extLst>
              <a:ext uri="{FF2B5EF4-FFF2-40B4-BE49-F238E27FC236}">
                <a16:creationId xmlns:a16="http://schemas.microsoft.com/office/drawing/2014/main" id="{48B38E03-5084-F829-2742-4D93A646EFFC}"/>
              </a:ext>
            </a:extLst>
          </p:cNvPr>
          <p:cNvSpPr>
            <a:spLocks noGrp="1"/>
          </p:cNvSpPr>
          <p:nvPr>
            <p:ph type="ftr" sz="quarter" idx="3"/>
          </p:nvPr>
        </p:nvSpPr>
        <p:spPr/>
        <p:txBody>
          <a:bodyPr/>
          <a:lstStyle/>
          <a:p>
            <a:fld id="{B7432813-06BC-C841-9E95-BAE7A3984933}" type="slidenum">
              <a:rPr lang="en-US" b="1" smtClean="0"/>
              <a:pPr/>
              <a:t>30</a:t>
            </a:fld>
            <a:r>
              <a:rPr lang="en-US"/>
              <a:t>  |  Presentation Title</a:t>
            </a:r>
            <a:endParaRPr lang="en-US" dirty="0"/>
          </a:p>
        </p:txBody>
      </p:sp>
      <p:pic>
        <p:nvPicPr>
          <p:cNvPr id="8" name="Picture 7">
            <a:extLst>
              <a:ext uri="{FF2B5EF4-FFF2-40B4-BE49-F238E27FC236}">
                <a16:creationId xmlns:a16="http://schemas.microsoft.com/office/drawing/2014/main" id="{CD4F70BB-8FE9-C071-6B71-A76C6D94924E}"/>
              </a:ext>
            </a:extLst>
          </p:cNvPr>
          <p:cNvPicPr>
            <a:picLocks noChangeAspect="1"/>
          </p:cNvPicPr>
          <p:nvPr/>
        </p:nvPicPr>
        <p:blipFill>
          <a:blip r:embed="rId3"/>
          <a:stretch>
            <a:fillRect/>
          </a:stretch>
        </p:blipFill>
        <p:spPr>
          <a:xfrm>
            <a:off x="7628147" y="2333252"/>
            <a:ext cx="3476625" cy="2609850"/>
          </a:xfrm>
          <a:prstGeom prst="rect">
            <a:avLst/>
          </a:prstGeom>
        </p:spPr>
      </p:pic>
      <p:sp>
        <p:nvSpPr>
          <p:cNvPr id="11" name="TextBox 10">
            <a:extLst>
              <a:ext uri="{FF2B5EF4-FFF2-40B4-BE49-F238E27FC236}">
                <a16:creationId xmlns:a16="http://schemas.microsoft.com/office/drawing/2014/main" id="{2BCE174C-A242-3ECD-8296-7CB010E08608}"/>
              </a:ext>
            </a:extLst>
          </p:cNvPr>
          <p:cNvSpPr txBox="1"/>
          <p:nvPr/>
        </p:nvSpPr>
        <p:spPr>
          <a:xfrm>
            <a:off x="778212" y="2786062"/>
            <a:ext cx="369651" cy="369332"/>
          </a:xfrm>
          <a:prstGeom prst="rect">
            <a:avLst/>
          </a:prstGeom>
          <a:noFill/>
        </p:spPr>
        <p:txBody>
          <a:bodyPr wrap="square" rtlCol="0">
            <a:spAutoFit/>
          </a:bodyPr>
          <a:lstStyle/>
          <a:p>
            <a:r>
              <a:rPr lang="en-IE" dirty="0"/>
              <a:t>1.</a:t>
            </a:r>
          </a:p>
        </p:txBody>
      </p:sp>
      <p:sp>
        <p:nvSpPr>
          <p:cNvPr id="12" name="TextBox 11">
            <a:extLst>
              <a:ext uri="{FF2B5EF4-FFF2-40B4-BE49-F238E27FC236}">
                <a16:creationId xmlns:a16="http://schemas.microsoft.com/office/drawing/2014/main" id="{456527C3-267E-2652-3BE2-E7AC42AF40BD}"/>
              </a:ext>
            </a:extLst>
          </p:cNvPr>
          <p:cNvSpPr txBox="1"/>
          <p:nvPr/>
        </p:nvSpPr>
        <p:spPr>
          <a:xfrm>
            <a:off x="6922851" y="2786062"/>
            <a:ext cx="369651" cy="369332"/>
          </a:xfrm>
          <a:prstGeom prst="rect">
            <a:avLst/>
          </a:prstGeom>
          <a:noFill/>
        </p:spPr>
        <p:txBody>
          <a:bodyPr wrap="square" rtlCol="0">
            <a:spAutoFit/>
          </a:bodyPr>
          <a:lstStyle/>
          <a:p>
            <a:r>
              <a:rPr lang="en-IE" dirty="0"/>
              <a:t>2. </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B64D9B1B-99C4-316D-2EDD-564F28EDBFB9}"/>
                  </a:ext>
                </a:extLst>
              </p14:cNvPr>
              <p14:cNvContentPartPr/>
              <p14:nvPr/>
            </p14:nvContentPartPr>
            <p14:xfrm>
              <a:off x="7918464" y="3421796"/>
              <a:ext cx="2638800" cy="57240"/>
            </p14:xfrm>
          </p:contentPart>
        </mc:Choice>
        <mc:Fallback xmlns="">
          <p:pic>
            <p:nvPicPr>
              <p:cNvPr id="13" name="Ink 12">
                <a:extLst>
                  <a:ext uri="{FF2B5EF4-FFF2-40B4-BE49-F238E27FC236}">
                    <a16:creationId xmlns:a16="http://schemas.microsoft.com/office/drawing/2014/main" id="{B64D9B1B-99C4-316D-2EDD-564F28EDBFB9}"/>
                  </a:ext>
                </a:extLst>
              </p:cNvPr>
              <p:cNvPicPr/>
              <p:nvPr/>
            </p:nvPicPr>
            <p:blipFill>
              <a:blip r:embed="rId5"/>
              <a:stretch>
                <a:fillRect/>
              </a:stretch>
            </p:blipFill>
            <p:spPr>
              <a:xfrm>
                <a:off x="7864464" y="3313796"/>
                <a:ext cx="2746440" cy="272880"/>
              </a:xfrm>
              <a:prstGeom prst="rect">
                <a:avLst/>
              </a:prstGeom>
            </p:spPr>
          </p:pic>
        </mc:Fallback>
      </mc:AlternateContent>
      <p:sp>
        <p:nvSpPr>
          <p:cNvPr id="19" name="Ovaal 18">
            <a:extLst>
              <a:ext uri="{FF2B5EF4-FFF2-40B4-BE49-F238E27FC236}">
                <a16:creationId xmlns:a16="http://schemas.microsoft.com/office/drawing/2014/main" id="{E4643645-9FD3-4322-BB3F-A71078D3DAB7}"/>
              </a:ext>
            </a:extLst>
          </p:cNvPr>
          <p:cNvSpPr/>
          <p:nvPr/>
        </p:nvSpPr>
        <p:spPr>
          <a:xfrm>
            <a:off x="2753280" y="4401720"/>
            <a:ext cx="548640" cy="54864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E71224"/>
              </a:solidFill>
            </a:endParaRPr>
          </a:p>
        </p:txBody>
      </p:sp>
      <p:sp>
        <p:nvSpPr>
          <p:cNvPr id="16" name="Rechthoek 15">
            <a:extLst>
              <a:ext uri="{FF2B5EF4-FFF2-40B4-BE49-F238E27FC236}">
                <a16:creationId xmlns:a16="http://schemas.microsoft.com/office/drawing/2014/main" id="{E40BC242-2B0B-4D41-9123-976DD45ED27B}"/>
              </a:ext>
            </a:extLst>
          </p:cNvPr>
          <p:cNvSpPr/>
          <p:nvPr/>
        </p:nvSpPr>
        <p:spPr>
          <a:xfrm rot="-10800000">
            <a:off x="1812937" y="3027656"/>
            <a:ext cx="2011680" cy="36576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it-IT">
              <a:solidFill>
                <a:srgbClr val="E71224"/>
              </a:solidFill>
            </a:endParaRPr>
          </a:p>
        </p:txBody>
      </p:sp>
      <p:sp>
        <p:nvSpPr>
          <p:cNvPr id="32" name="Ellipse 31">
            <a:extLst>
              <a:ext uri="{FF2B5EF4-FFF2-40B4-BE49-F238E27FC236}">
                <a16:creationId xmlns:a16="http://schemas.microsoft.com/office/drawing/2014/main" id="{8718689B-6874-44C6-8015-457B56366962}"/>
              </a:ext>
            </a:extLst>
          </p:cNvPr>
          <p:cNvSpPr/>
          <p:nvPr/>
        </p:nvSpPr>
        <p:spPr>
          <a:xfrm>
            <a:off x="10166581" y="2237422"/>
            <a:ext cx="548640" cy="54864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de-DE">
              <a:solidFill>
                <a:srgbClr val="E71224"/>
              </a:solidFill>
            </a:endParaRPr>
          </a:p>
        </p:txBody>
      </p:sp>
    </p:spTree>
    <p:extLst>
      <p:ext uri="{BB962C8B-B14F-4D97-AF65-F5344CB8AC3E}">
        <p14:creationId xmlns:p14="http://schemas.microsoft.com/office/powerpoint/2010/main" val="340792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16"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3461-B737-4B82-25A8-D52DA8F0C980}"/>
              </a:ext>
            </a:extLst>
          </p:cNvPr>
          <p:cNvSpPr>
            <a:spLocks noGrp="1"/>
          </p:cNvSpPr>
          <p:nvPr>
            <p:ph type="title"/>
          </p:nvPr>
        </p:nvSpPr>
        <p:spPr/>
        <p:txBody>
          <a:bodyPr/>
          <a:lstStyle/>
          <a:p>
            <a:r>
              <a:rPr lang="en-IE" dirty="0"/>
              <a:t>Open an incognito/InPrivate browser – MS Edge</a:t>
            </a:r>
          </a:p>
        </p:txBody>
      </p:sp>
      <p:pic>
        <p:nvPicPr>
          <p:cNvPr id="6" name="Content Placeholder 5" descr="A screenshot of a computer&#10;&#10;Description automatically generated">
            <a:extLst>
              <a:ext uri="{FF2B5EF4-FFF2-40B4-BE49-F238E27FC236}">
                <a16:creationId xmlns:a16="http://schemas.microsoft.com/office/drawing/2014/main" id="{3DC74619-E196-6AF5-5ED2-719CAF7CB2F9}"/>
              </a:ext>
            </a:extLst>
          </p:cNvPr>
          <p:cNvPicPr>
            <a:picLocks noGrp="1" noChangeAspect="1"/>
          </p:cNvPicPr>
          <p:nvPr>
            <p:ph idx="1"/>
          </p:nvPr>
        </p:nvPicPr>
        <p:blipFill>
          <a:blip r:embed="rId2"/>
          <a:stretch>
            <a:fillRect/>
          </a:stretch>
        </p:blipFill>
        <p:spPr>
          <a:xfrm>
            <a:off x="1211333" y="1825625"/>
            <a:ext cx="9694722" cy="4003675"/>
          </a:xfrm>
        </p:spPr>
      </p:pic>
      <p:sp>
        <p:nvSpPr>
          <p:cNvPr id="4" name="Footer Placeholder 3">
            <a:extLst>
              <a:ext uri="{FF2B5EF4-FFF2-40B4-BE49-F238E27FC236}">
                <a16:creationId xmlns:a16="http://schemas.microsoft.com/office/drawing/2014/main" id="{B410C7B4-176F-EC17-B5B5-E13799B14E13}"/>
              </a:ext>
            </a:extLst>
          </p:cNvPr>
          <p:cNvSpPr>
            <a:spLocks noGrp="1"/>
          </p:cNvSpPr>
          <p:nvPr>
            <p:ph type="ftr" sz="quarter" idx="3"/>
          </p:nvPr>
        </p:nvSpPr>
        <p:spPr/>
        <p:txBody>
          <a:bodyPr/>
          <a:lstStyle/>
          <a:p>
            <a:fld id="{B7432813-06BC-C841-9E95-BAE7A3984933}" type="slidenum">
              <a:rPr lang="en-US" b="1" smtClean="0"/>
              <a:pPr/>
              <a:t>31</a:t>
            </a:fld>
            <a:r>
              <a:rPr lang="en-US"/>
              <a:t>  |  Presentation Title</a:t>
            </a:r>
            <a:endParaRPr lang="en-US" dirty="0"/>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ECF77688-94FD-E2F9-6147-B1BE243A2A4D}"/>
                  </a:ext>
                </a:extLst>
              </p14:cNvPr>
              <p14:cNvContentPartPr/>
              <p14:nvPr/>
            </p14:nvContentPartPr>
            <p14:xfrm>
              <a:off x="9006384" y="1856516"/>
              <a:ext cx="518760" cy="96120"/>
            </p14:xfrm>
          </p:contentPart>
        </mc:Choice>
        <mc:Fallback xmlns="">
          <p:pic>
            <p:nvPicPr>
              <p:cNvPr id="7" name="Ink 6">
                <a:extLst>
                  <a:ext uri="{FF2B5EF4-FFF2-40B4-BE49-F238E27FC236}">
                    <a16:creationId xmlns:a16="http://schemas.microsoft.com/office/drawing/2014/main" id="{ECF77688-94FD-E2F9-6147-B1BE243A2A4D}"/>
                  </a:ext>
                </a:extLst>
              </p:cNvPr>
              <p:cNvPicPr/>
              <p:nvPr/>
            </p:nvPicPr>
            <p:blipFill>
              <a:blip r:embed="rId4"/>
              <a:stretch>
                <a:fillRect/>
              </a:stretch>
            </p:blipFill>
            <p:spPr>
              <a:xfrm>
                <a:off x="8997384" y="1847516"/>
                <a:ext cx="536400" cy="113760"/>
              </a:xfrm>
              <a:prstGeom prst="rect">
                <a:avLst/>
              </a:prstGeom>
            </p:spPr>
          </p:pic>
        </mc:Fallback>
      </mc:AlternateContent>
    </p:spTree>
    <p:extLst>
      <p:ext uri="{BB962C8B-B14F-4D97-AF65-F5344CB8AC3E}">
        <p14:creationId xmlns:p14="http://schemas.microsoft.com/office/powerpoint/2010/main" val="301437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C2C4-4279-8051-700C-F67A1EE78967}"/>
              </a:ext>
            </a:extLst>
          </p:cNvPr>
          <p:cNvSpPr>
            <a:spLocks noGrp="1"/>
          </p:cNvSpPr>
          <p:nvPr>
            <p:ph type="title"/>
          </p:nvPr>
        </p:nvSpPr>
        <p:spPr/>
        <p:txBody>
          <a:bodyPr/>
          <a:lstStyle/>
          <a:p>
            <a:r>
              <a:rPr lang="en-IE" dirty="0"/>
              <a:t>Open an incognito/InPrivate browser – Google Chrome/other browsers</a:t>
            </a:r>
          </a:p>
        </p:txBody>
      </p:sp>
      <p:pic>
        <p:nvPicPr>
          <p:cNvPr id="6" name="Content Placeholder 5">
            <a:extLst>
              <a:ext uri="{FF2B5EF4-FFF2-40B4-BE49-F238E27FC236}">
                <a16:creationId xmlns:a16="http://schemas.microsoft.com/office/drawing/2014/main" id="{6DB60F04-A5AF-C7A0-BE36-83BE026DAC8C}"/>
              </a:ext>
            </a:extLst>
          </p:cNvPr>
          <p:cNvPicPr>
            <a:picLocks noGrp="1" noChangeAspect="1"/>
          </p:cNvPicPr>
          <p:nvPr>
            <p:ph idx="1"/>
          </p:nvPr>
        </p:nvPicPr>
        <p:blipFill>
          <a:blip r:embed="rId2"/>
          <a:stretch>
            <a:fillRect/>
          </a:stretch>
        </p:blipFill>
        <p:spPr>
          <a:xfrm>
            <a:off x="672160" y="1746643"/>
            <a:ext cx="2828925" cy="2257425"/>
          </a:xfrm>
        </p:spPr>
      </p:pic>
      <p:sp>
        <p:nvSpPr>
          <p:cNvPr id="4" name="Footer Placeholder 3">
            <a:extLst>
              <a:ext uri="{FF2B5EF4-FFF2-40B4-BE49-F238E27FC236}">
                <a16:creationId xmlns:a16="http://schemas.microsoft.com/office/drawing/2014/main" id="{5EBAFEC1-73C9-9096-827F-DECEA4615464}"/>
              </a:ext>
            </a:extLst>
          </p:cNvPr>
          <p:cNvSpPr>
            <a:spLocks noGrp="1"/>
          </p:cNvSpPr>
          <p:nvPr>
            <p:ph type="ftr" sz="quarter" idx="3"/>
          </p:nvPr>
        </p:nvSpPr>
        <p:spPr/>
        <p:txBody>
          <a:bodyPr/>
          <a:lstStyle/>
          <a:p>
            <a:fld id="{B7432813-06BC-C841-9E95-BAE7A3984933}" type="slidenum">
              <a:rPr lang="en-US" b="1" smtClean="0"/>
              <a:pPr/>
              <a:t>32</a:t>
            </a:fld>
            <a:r>
              <a:rPr lang="en-US"/>
              <a:t>  |  Presentation Title</a:t>
            </a:r>
            <a:endParaRPr lang="en-US" dirty="0"/>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4C5BBCD7-F3D1-01B3-2E92-069308EDD1EC}"/>
                  </a:ext>
                </a:extLst>
              </p14:cNvPr>
              <p14:cNvContentPartPr/>
              <p14:nvPr/>
            </p14:nvContentPartPr>
            <p14:xfrm>
              <a:off x="970442" y="2544368"/>
              <a:ext cx="2232360" cy="133920"/>
            </p14:xfrm>
          </p:contentPart>
        </mc:Choice>
        <mc:Fallback xmlns="">
          <p:pic>
            <p:nvPicPr>
              <p:cNvPr id="7" name="Ink 6">
                <a:extLst>
                  <a:ext uri="{FF2B5EF4-FFF2-40B4-BE49-F238E27FC236}">
                    <a16:creationId xmlns:a16="http://schemas.microsoft.com/office/drawing/2014/main" id="{4C5BBCD7-F3D1-01B3-2E92-069308EDD1EC}"/>
                  </a:ext>
                </a:extLst>
              </p:cNvPr>
              <p:cNvPicPr/>
              <p:nvPr/>
            </p:nvPicPr>
            <p:blipFill>
              <a:blip r:embed="rId4"/>
              <a:stretch>
                <a:fillRect/>
              </a:stretch>
            </p:blipFill>
            <p:spPr>
              <a:xfrm>
                <a:off x="916802" y="2436728"/>
                <a:ext cx="2340000" cy="349560"/>
              </a:xfrm>
              <a:prstGeom prst="rect">
                <a:avLst/>
              </a:prstGeom>
            </p:spPr>
          </p:pic>
        </mc:Fallback>
      </mc:AlternateContent>
      <p:sp>
        <p:nvSpPr>
          <p:cNvPr id="9" name="TextBox 8">
            <a:extLst>
              <a:ext uri="{FF2B5EF4-FFF2-40B4-BE49-F238E27FC236}">
                <a16:creationId xmlns:a16="http://schemas.microsoft.com/office/drawing/2014/main" id="{7112D3C5-CBA0-AD60-B7D0-B70200FE55A6}"/>
              </a:ext>
            </a:extLst>
          </p:cNvPr>
          <p:cNvSpPr txBox="1"/>
          <p:nvPr/>
        </p:nvSpPr>
        <p:spPr>
          <a:xfrm>
            <a:off x="4786960" y="1813544"/>
            <a:ext cx="6094428" cy="3693319"/>
          </a:xfrm>
          <a:prstGeom prst="rect">
            <a:avLst/>
          </a:prstGeom>
          <a:noFill/>
        </p:spPr>
        <p:txBody>
          <a:bodyPr wrap="square">
            <a:spAutoFit/>
          </a:bodyPr>
          <a:lstStyle/>
          <a:p>
            <a:r>
              <a:rPr lang="en-US" dirty="0"/>
              <a:t>More details on using Incognito/InPrivate browsing:</a:t>
            </a:r>
          </a:p>
          <a:p>
            <a:endParaRPr lang="en-US" dirty="0"/>
          </a:p>
          <a:p>
            <a:r>
              <a:rPr lang="en-US" dirty="0"/>
              <a:t>Google Chrome</a:t>
            </a:r>
          </a:p>
          <a:p>
            <a:r>
              <a:rPr lang="en-US" dirty="0">
                <a:hlinkClick r:id="rId5"/>
              </a:rPr>
              <a:t>Browse in private - Computer - Google Chrome Help</a:t>
            </a:r>
            <a:endParaRPr lang="en-US" dirty="0"/>
          </a:p>
          <a:p>
            <a:endParaRPr lang="en-US" dirty="0">
              <a:hlinkClick r:id="rId6"/>
            </a:endParaRPr>
          </a:p>
          <a:p>
            <a:r>
              <a:rPr lang="en-US" dirty="0"/>
              <a:t>Mozilla Firefox</a:t>
            </a:r>
            <a:endParaRPr lang="en-US" dirty="0">
              <a:hlinkClick r:id="rId6"/>
            </a:endParaRPr>
          </a:p>
          <a:p>
            <a:r>
              <a:rPr lang="en-US" dirty="0">
                <a:hlinkClick r:id="rId6"/>
              </a:rPr>
              <a:t>Private Browsing - Use Firefox without saving history | Firefox Help (mozilla.org)</a:t>
            </a:r>
            <a:endParaRPr lang="en-US" dirty="0"/>
          </a:p>
          <a:p>
            <a:endParaRPr lang="en-US" dirty="0"/>
          </a:p>
          <a:p>
            <a:r>
              <a:rPr lang="en-US" dirty="0"/>
              <a:t>Apple Safari</a:t>
            </a:r>
          </a:p>
          <a:p>
            <a:r>
              <a:rPr lang="en-US" dirty="0">
                <a:hlinkClick r:id="rId7"/>
              </a:rPr>
              <a:t>Browse privately in Safari on Mac - Apple Support (IE)</a:t>
            </a:r>
            <a:endParaRPr lang="en-US" dirty="0"/>
          </a:p>
          <a:p>
            <a:endParaRPr lang="en-US" dirty="0"/>
          </a:p>
          <a:p>
            <a:endParaRPr lang="en-IE" dirty="0"/>
          </a:p>
        </p:txBody>
      </p:sp>
    </p:spTree>
    <p:extLst>
      <p:ext uri="{BB962C8B-B14F-4D97-AF65-F5344CB8AC3E}">
        <p14:creationId xmlns:p14="http://schemas.microsoft.com/office/powerpoint/2010/main" val="337293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359C-508F-BB6E-3233-2D9B5A139F55}"/>
              </a:ext>
            </a:extLst>
          </p:cNvPr>
          <p:cNvSpPr>
            <a:spLocks noGrp="1"/>
          </p:cNvSpPr>
          <p:nvPr>
            <p:ph type="ctrTitle"/>
          </p:nvPr>
        </p:nvSpPr>
        <p:spPr/>
        <p:txBody>
          <a:bodyPr/>
          <a:lstStyle/>
          <a:p>
            <a:r>
              <a:rPr lang="en-IE" dirty="0"/>
              <a:t>What happens on May 29</a:t>
            </a:r>
            <a:r>
              <a:rPr lang="en-IE" baseline="30000" dirty="0"/>
              <a:t>th</a:t>
            </a:r>
            <a:r>
              <a:rPr lang="en-IE" dirty="0"/>
              <a:t> and beyond?</a:t>
            </a:r>
          </a:p>
        </p:txBody>
      </p:sp>
      <p:sp>
        <p:nvSpPr>
          <p:cNvPr id="3" name="Content Placeholder 2">
            <a:extLst>
              <a:ext uri="{FF2B5EF4-FFF2-40B4-BE49-F238E27FC236}">
                <a16:creationId xmlns:a16="http://schemas.microsoft.com/office/drawing/2014/main" id="{8FFA8D2A-6D23-0597-2EAA-8BE9E86CB3DB}"/>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2072365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1DC6-B91D-0E57-13D1-FB829F8E3F7A}"/>
              </a:ext>
            </a:extLst>
          </p:cNvPr>
          <p:cNvSpPr>
            <a:spLocks noGrp="1"/>
          </p:cNvSpPr>
          <p:nvPr>
            <p:ph type="title"/>
          </p:nvPr>
        </p:nvSpPr>
        <p:spPr/>
        <p:txBody>
          <a:bodyPr/>
          <a:lstStyle/>
          <a:p>
            <a:r>
              <a:rPr lang="en-IE" dirty="0"/>
              <a:t>What happens on May 29</a:t>
            </a:r>
            <a:r>
              <a:rPr lang="en-IE" baseline="30000" dirty="0"/>
              <a:t>th</a:t>
            </a:r>
            <a:r>
              <a:rPr lang="en-IE" dirty="0"/>
              <a:t>?</a:t>
            </a:r>
          </a:p>
        </p:txBody>
      </p:sp>
      <p:sp>
        <p:nvSpPr>
          <p:cNvPr id="3" name="Content Placeholder 2">
            <a:extLst>
              <a:ext uri="{FF2B5EF4-FFF2-40B4-BE49-F238E27FC236}">
                <a16:creationId xmlns:a16="http://schemas.microsoft.com/office/drawing/2014/main" id="{A31D6F31-5821-0095-318E-2D4328CF84DA}"/>
              </a:ext>
            </a:extLst>
          </p:cNvPr>
          <p:cNvSpPr>
            <a:spLocks noGrp="1"/>
          </p:cNvSpPr>
          <p:nvPr>
            <p:ph idx="1"/>
          </p:nvPr>
        </p:nvSpPr>
        <p:spPr/>
        <p:txBody>
          <a:bodyPr>
            <a:normAutofit/>
          </a:bodyPr>
          <a:lstStyle/>
          <a:p>
            <a:r>
              <a:rPr lang="en-IE" dirty="0"/>
              <a:t>If you have left your device on campus, powered on and connected to the network, over the weekend of May 26</a:t>
            </a:r>
            <a:r>
              <a:rPr lang="en-IE" baseline="30000" dirty="0"/>
              <a:t>th</a:t>
            </a:r>
            <a:r>
              <a:rPr lang="en-IE" dirty="0"/>
              <a:t> - 28</a:t>
            </a:r>
            <a:r>
              <a:rPr lang="en-IE" baseline="30000" dirty="0"/>
              <a:t>th</a:t>
            </a:r>
            <a:r>
              <a:rPr lang="en-IE" dirty="0"/>
              <a:t> your device should already be migrated to the TUSSTAFF domain for Monday May 29th</a:t>
            </a:r>
          </a:p>
          <a:p>
            <a:pPr lvl="1"/>
            <a:r>
              <a:rPr lang="en-IE" dirty="0"/>
              <a:t>If not, you will need to be on campus on May 29</a:t>
            </a:r>
            <a:r>
              <a:rPr lang="en-IE" baseline="30000" dirty="0"/>
              <a:t>th</a:t>
            </a:r>
            <a:r>
              <a:rPr lang="en-IE" dirty="0"/>
              <a:t> and your device switched on and connected to the wired network, either via your laptop dock or a network cable, if you use a desktop PC.</a:t>
            </a:r>
          </a:p>
          <a:p>
            <a:pPr lvl="1"/>
            <a:r>
              <a:rPr lang="en-IE" dirty="0"/>
              <a:t>The migration jobs will be kicking off in the background over the course of the day. </a:t>
            </a:r>
          </a:p>
          <a:p>
            <a:r>
              <a:rPr lang="en-IE" dirty="0"/>
              <a:t>The first part of the migration is the move of the device to the new TUSSTAFF domain</a:t>
            </a:r>
          </a:p>
          <a:p>
            <a:r>
              <a:rPr lang="en-IE" dirty="0"/>
              <a:t>The second part is the configuration of your access to your new TUS.ie Office 365 account for e-mail, OneDrive, Teams, etc.</a:t>
            </a:r>
          </a:p>
        </p:txBody>
      </p:sp>
      <p:sp>
        <p:nvSpPr>
          <p:cNvPr id="4" name="Footer Placeholder 3">
            <a:extLst>
              <a:ext uri="{FF2B5EF4-FFF2-40B4-BE49-F238E27FC236}">
                <a16:creationId xmlns:a16="http://schemas.microsoft.com/office/drawing/2014/main" id="{987C85A2-3DBF-1E84-0135-3D354198BF4B}"/>
              </a:ext>
            </a:extLst>
          </p:cNvPr>
          <p:cNvSpPr>
            <a:spLocks noGrp="1"/>
          </p:cNvSpPr>
          <p:nvPr>
            <p:ph type="ftr" sz="quarter" idx="3"/>
          </p:nvPr>
        </p:nvSpPr>
        <p:spPr/>
        <p:txBody>
          <a:bodyPr/>
          <a:lstStyle/>
          <a:p>
            <a:fld id="{B7432813-06BC-C841-9E95-BAE7A3984933}" type="slidenum">
              <a:rPr lang="en-US" b="1" smtClean="0"/>
              <a:pPr/>
              <a:t>34</a:t>
            </a:fld>
            <a:r>
              <a:rPr lang="en-US"/>
              <a:t>  |  Presentation Title</a:t>
            </a:r>
            <a:endParaRPr lang="en-US" dirty="0"/>
          </a:p>
        </p:txBody>
      </p:sp>
    </p:spTree>
    <p:extLst>
      <p:ext uri="{BB962C8B-B14F-4D97-AF65-F5344CB8AC3E}">
        <p14:creationId xmlns:p14="http://schemas.microsoft.com/office/powerpoint/2010/main" val="280580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39FA-57B3-671F-6B16-EB810FA396F9}"/>
              </a:ext>
            </a:extLst>
          </p:cNvPr>
          <p:cNvSpPr>
            <a:spLocks noGrp="1"/>
          </p:cNvSpPr>
          <p:nvPr>
            <p:ph type="title"/>
          </p:nvPr>
        </p:nvSpPr>
        <p:spPr/>
        <p:txBody>
          <a:bodyPr/>
          <a:lstStyle/>
          <a:p>
            <a:r>
              <a:rPr lang="en-IE" dirty="0"/>
              <a:t>Device Move to TUS</a:t>
            </a:r>
          </a:p>
        </p:txBody>
      </p:sp>
      <p:sp>
        <p:nvSpPr>
          <p:cNvPr id="4" name="Footer Placeholder 3">
            <a:extLst>
              <a:ext uri="{FF2B5EF4-FFF2-40B4-BE49-F238E27FC236}">
                <a16:creationId xmlns:a16="http://schemas.microsoft.com/office/drawing/2014/main" id="{74EF9541-B6C9-F591-83C8-0C924A59BF7D}"/>
              </a:ext>
            </a:extLst>
          </p:cNvPr>
          <p:cNvSpPr>
            <a:spLocks noGrp="1"/>
          </p:cNvSpPr>
          <p:nvPr>
            <p:ph type="ftr" sz="quarter" idx="3"/>
          </p:nvPr>
        </p:nvSpPr>
        <p:spPr/>
        <p:txBody>
          <a:bodyPr/>
          <a:lstStyle/>
          <a:p>
            <a:fld id="{B7432813-06BC-C841-9E95-BAE7A3984933}" type="slidenum">
              <a:rPr lang="en-US" b="1" smtClean="0"/>
              <a:pPr/>
              <a:t>35</a:t>
            </a:fld>
            <a:r>
              <a:rPr lang="en-US"/>
              <a:t>  |  Presentation Title</a:t>
            </a:r>
            <a:endParaRPr lang="en-US" dirty="0"/>
          </a:p>
        </p:txBody>
      </p:sp>
      <p:sp>
        <p:nvSpPr>
          <p:cNvPr id="3" name="Content Placeholder 2">
            <a:extLst>
              <a:ext uri="{FF2B5EF4-FFF2-40B4-BE49-F238E27FC236}">
                <a16:creationId xmlns:a16="http://schemas.microsoft.com/office/drawing/2014/main" id="{6720457B-0A27-1072-492E-E76A55153339}"/>
              </a:ext>
            </a:extLst>
          </p:cNvPr>
          <p:cNvSpPr>
            <a:spLocks noGrp="1"/>
          </p:cNvSpPr>
          <p:nvPr>
            <p:ph idx="1"/>
          </p:nvPr>
        </p:nvSpPr>
        <p:spPr>
          <a:xfrm>
            <a:off x="672160" y="1490472"/>
            <a:ext cx="5347641" cy="4338727"/>
          </a:xfrm>
        </p:spPr>
        <p:txBody>
          <a:bodyPr>
            <a:normAutofit/>
          </a:bodyPr>
          <a:lstStyle/>
          <a:p>
            <a:r>
              <a:rPr lang="en-IE" dirty="0"/>
              <a:t>Note that it may take some time for your device to migrate depending on migration load</a:t>
            </a:r>
          </a:p>
          <a:p>
            <a:r>
              <a:rPr lang="en-IE" dirty="0"/>
              <a:t>When the job has finished, you will get a notification to say your device will reboot, and to save your work. Please ensure that you have any work saved as the device reboot will take place 60 seconds after the notification</a:t>
            </a:r>
          </a:p>
          <a:p>
            <a:r>
              <a:rPr lang="en-IE" dirty="0"/>
              <a:t>Not all devices will be suitable for this migration; some will have to be manually moved to the new environment</a:t>
            </a:r>
          </a:p>
          <a:p>
            <a:pPr marL="0" indent="0">
              <a:buNone/>
            </a:pPr>
            <a:endParaRPr lang="en-IE" dirty="0"/>
          </a:p>
          <a:p>
            <a:pPr marL="0" indent="0">
              <a:buNone/>
            </a:pPr>
            <a:endParaRPr lang="en-IE" dirty="0"/>
          </a:p>
          <a:p>
            <a:endParaRPr lang="en-IE" dirty="0"/>
          </a:p>
        </p:txBody>
      </p:sp>
      <p:sp>
        <p:nvSpPr>
          <p:cNvPr id="5" name="Picture Placeholder 4">
            <a:extLst>
              <a:ext uri="{FF2B5EF4-FFF2-40B4-BE49-F238E27FC236}">
                <a16:creationId xmlns:a16="http://schemas.microsoft.com/office/drawing/2014/main" id="{3EB3DE74-C074-5F55-456E-289B8E4AE497}"/>
              </a:ext>
            </a:extLst>
          </p:cNvPr>
          <p:cNvSpPr>
            <a:spLocks noGrp="1"/>
          </p:cNvSpPr>
          <p:nvPr>
            <p:ph type="pic" idx="10"/>
          </p:nvPr>
        </p:nvSpPr>
        <p:spPr/>
      </p:sp>
      <p:pic>
        <p:nvPicPr>
          <p:cNvPr id="10" name="Picture 9">
            <a:extLst>
              <a:ext uri="{FF2B5EF4-FFF2-40B4-BE49-F238E27FC236}">
                <a16:creationId xmlns:a16="http://schemas.microsoft.com/office/drawing/2014/main" id="{9D889AFF-3A75-FA93-E5DD-E5140C46BE36}"/>
              </a:ext>
            </a:extLst>
          </p:cNvPr>
          <p:cNvPicPr>
            <a:picLocks noChangeAspect="1"/>
          </p:cNvPicPr>
          <p:nvPr/>
        </p:nvPicPr>
        <p:blipFill>
          <a:blip r:embed="rId2"/>
          <a:stretch>
            <a:fillRect/>
          </a:stretch>
        </p:blipFill>
        <p:spPr>
          <a:xfrm>
            <a:off x="7145517" y="2558303"/>
            <a:ext cx="3622480" cy="1363248"/>
          </a:xfrm>
          <a:prstGeom prst="rect">
            <a:avLst/>
          </a:prstGeom>
        </p:spPr>
      </p:pic>
    </p:spTree>
    <p:extLst>
      <p:ext uri="{BB962C8B-B14F-4D97-AF65-F5344CB8AC3E}">
        <p14:creationId xmlns:p14="http://schemas.microsoft.com/office/powerpoint/2010/main" val="2890511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19E9-FB38-7BCE-0872-5A72B0F33D0F}"/>
              </a:ext>
            </a:extLst>
          </p:cNvPr>
          <p:cNvSpPr>
            <a:spLocks noGrp="1"/>
          </p:cNvSpPr>
          <p:nvPr>
            <p:ph type="title"/>
          </p:nvPr>
        </p:nvSpPr>
        <p:spPr>
          <a:xfrm>
            <a:off x="672160" y="708563"/>
            <a:ext cx="10773080" cy="690470"/>
          </a:xfrm>
        </p:spPr>
        <p:txBody>
          <a:bodyPr/>
          <a:lstStyle/>
          <a:p>
            <a:r>
              <a:rPr lang="en-IE" dirty="0"/>
              <a:t>Logging on to your TUS device</a:t>
            </a:r>
          </a:p>
        </p:txBody>
      </p:sp>
      <p:sp>
        <p:nvSpPr>
          <p:cNvPr id="4" name="Footer Placeholder 3">
            <a:extLst>
              <a:ext uri="{FF2B5EF4-FFF2-40B4-BE49-F238E27FC236}">
                <a16:creationId xmlns:a16="http://schemas.microsoft.com/office/drawing/2014/main" id="{657F9B9F-6678-B1FF-5130-923FD88C2EDC}"/>
              </a:ext>
            </a:extLst>
          </p:cNvPr>
          <p:cNvSpPr>
            <a:spLocks noGrp="1"/>
          </p:cNvSpPr>
          <p:nvPr>
            <p:ph type="ftr" sz="quarter" idx="3"/>
          </p:nvPr>
        </p:nvSpPr>
        <p:spPr/>
        <p:txBody>
          <a:bodyPr/>
          <a:lstStyle/>
          <a:p>
            <a:fld id="{B7432813-06BC-C841-9E95-BAE7A3984933}" type="slidenum">
              <a:rPr lang="en-US" b="1" smtClean="0"/>
              <a:pPr/>
              <a:t>36</a:t>
            </a:fld>
            <a:r>
              <a:rPr lang="en-US"/>
              <a:t>  |  Presentation Title</a:t>
            </a:r>
            <a:endParaRPr lang="en-US" dirty="0"/>
          </a:p>
        </p:txBody>
      </p:sp>
      <p:pic>
        <p:nvPicPr>
          <p:cNvPr id="10" name="Content Placeholder 9">
            <a:extLst>
              <a:ext uri="{FF2B5EF4-FFF2-40B4-BE49-F238E27FC236}">
                <a16:creationId xmlns:a16="http://schemas.microsoft.com/office/drawing/2014/main" id="{460E91D7-6DB8-2821-2396-9A597E13CD86}"/>
              </a:ext>
            </a:extLst>
          </p:cNvPr>
          <p:cNvPicPr>
            <a:picLocks noGrp="1" noChangeAspect="1"/>
          </p:cNvPicPr>
          <p:nvPr>
            <p:ph idx="1"/>
          </p:nvPr>
        </p:nvPicPr>
        <p:blipFill>
          <a:blip r:embed="rId3"/>
          <a:stretch>
            <a:fillRect/>
          </a:stretch>
        </p:blipFill>
        <p:spPr>
          <a:xfrm>
            <a:off x="2617669" y="1540042"/>
            <a:ext cx="6882062" cy="4140033"/>
          </a:xfrm>
        </p:spPr>
      </p:pic>
      <p:sp>
        <p:nvSpPr>
          <p:cNvPr id="11" name="Rektangel 10">
            <a:extLst>
              <a:ext uri="{FF2B5EF4-FFF2-40B4-BE49-F238E27FC236}">
                <a16:creationId xmlns:a16="http://schemas.microsoft.com/office/drawing/2014/main" id="{680EA27D-1A82-4AA3-B901-2DB848E7C9B5}"/>
              </a:ext>
            </a:extLst>
          </p:cNvPr>
          <p:cNvSpPr/>
          <p:nvPr/>
        </p:nvSpPr>
        <p:spPr>
          <a:xfrm>
            <a:off x="5751576" y="4401713"/>
            <a:ext cx="1001711" cy="36576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6" name="TextBox 5">
            <a:extLst>
              <a:ext uri="{FF2B5EF4-FFF2-40B4-BE49-F238E27FC236}">
                <a16:creationId xmlns:a16="http://schemas.microsoft.com/office/drawing/2014/main" id="{1069269E-9753-DA5B-89AF-8A217656FE2D}"/>
              </a:ext>
            </a:extLst>
          </p:cNvPr>
          <p:cNvSpPr txBox="1"/>
          <p:nvPr/>
        </p:nvSpPr>
        <p:spPr>
          <a:xfrm>
            <a:off x="4786960" y="3384437"/>
            <a:ext cx="964780" cy="338554"/>
          </a:xfrm>
          <a:prstGeom prst="rect">
            <a:avLst/>
          </a:prstGeom>
          <a:noFill/>
        </p:spPr>
        <p:txBody>
          <a:bodyPr wrap="square" rtlCol="0">
            <a:spAutoFit/>
          </a:bodyPr>
          <a:lstStyle/>
          <a:p>
            <a:r>
              <a:rPr lang="en-IE" sz="1600" dirty="0">
                <a:solidFill>
                  <a:schemeClr val="bg1"/>
                </a:solidFill>
              </a:rPr>
              <a:t>@tus.ie</a:t>
            </a:r>
          </a:p>
        </p:txBody>
      </p:sp>
    </p:spTree>
    <p:extLst>
      <p:ext uri="{BB962C8B-B14F-4D97-AF65-F5344CB8AC3E}">
        <p14:creationId xmlns:p14="http://schemas.microsoft.com/office/powerpoint/2010/main" val="211299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7BF5-EB7A-D172-D241-68DFDD8278C3}"/>
              </a:ext>
            </a:extLst>
          </p:cNvPr>
          <p:cNvSpPr>
            <a:spLocks noGrp="1"/>
          </p:cNvSpPr>
          <p:nvPr>
            <p:ph type="title"/>
          </p:nvPr>
        </p:nvSpPr>
        <p:spPr>
          <a:xfrm>
            <a:off x="672160" y="708563"/>
            <a:ext cx="10773080" cy="720188"/>
          </a:xfrm>
        </p:spPr>
        <p:txBody>
          <a:bodyPr/>
          <a:lstStyle/>
          <a:p>
            <a:r>
              <a:rPr lang="en-IE" dirty="0"/>
              <a:t>TUS Desktop</a:t>
            </a:r>
          </a:p>
        </p:txBody>
      </p:sp>
      <p:pic>
        <p:nvPicPr>
          <p:cNvPr id="6" name="Content Placeholder 5" descr="A screenshot of a computer&#10;&#10;Description automatically generated with medium confidence">
            <a:extLst>
              <a:ext uri="{FF2B5EF4-FFF2-40B4-BE49-F238E27FC236}">
                <a16:creationId xmlns:a16="http://schemas.microsoft.com/office/drawing/2014/main" id="{EE632274-6433-3970-D90B-AB7113E82D92}"/>
              </a:ext>
            </a:extLst>
          </p:cNvPr>
          <p:cNvPicPr>
            <a:picLocks noGrp="1" noChangeAspect="1"/>
          </p:cNvPicPr>
          <p:nvPr>
            <p:ph idx="1"/>
          </p:nvPr>
        </p:nvPicPr>
        <p:blipFill>
          <a:blip r:embed="rId2"/>
          <a:stretch>
            <a:fillRect/>
          </a:stretch>
        </p:blipFill>
        <p:spPr>
          <a:xfrm>
            <a:off x="2495550" y="1428752"/>
            <a:ext cx="6877050" cy="4638674"/>
          </a:xfrm>
        </p:spPr>
      </p:pic>
      <p:sp>
        <p:nvSpPr>
          <p:cNvPr id="4" name="Footer Placeholder 3">
            <a:extLst>
              <a:ext uri="{FF2B5EF4-FFF2-40B4-BE49-F238E27FC236}">
                <a16:creationId xmlns:a16="http://schemas.microsoft.com/office/drawing/2014/main" id="{197BC2FF-69D5-A465-1D48-EB7E965841DA}"/>
              </a:ext>
            </a:extLst>
          </p:cNvPr>
          <p:cNvSpPr>
            <a:spLocks noGrp="1"/>
          </p:cNvSpPr>
          <p:nvPr>
            <p:ph type="ftr" sz="quarter" idx="3"/>
          </p:nvPr>
        </p:nvSpPr>
        <p:spPr/>
        <p:txBody>
          <a:bodyPr/>
          <a:lstStyle/>
          <a:p>
            <a:fld id="{B7432813-06BC-C841-9E95-BAE7A3984933}" type="slidenum">
              <a:rPr lang="en-US" b="1" smtClean="0"/>
              <a:pPr/>
              <a:t>37</a:t>
            </a:fld>
            <a:r>
              <a:rPr lang="en-US"/>
              <a:t>  |  Presentation Title</a:t>
            </a:r>
            <a:endParaRPr lang="en-US" dirty="0"/>
          </a:p>
        </p:txBody>
      </p:sp>
    </p:spTree>
    <p:extLst>
      <p:ext uri="{BB962C8B-B14F-4D97-AF65-F5344CB8AC3E}">
        <p14:creationId xmlns:p14="http://schemas.microsoft.com/office/powerpoint/2010/main" val="1688738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E8D6-8358-E2F7-54EE-A1281AC36B87}"/>
              </a:ext>
            </a:extLst>
          </p:cNvPr>
          <p:cNvSpPr>
            <a:spLocks noGrp="1"/>
          </p:cNvSpPr>
          <p:nvPr>
            <p:ph type="title"/>
          </p:nvPr>
        </p:nvSpPr>
        <p:spPr/>
        <p:txBody>
          <a:bodyPr/>
          <a:lstStyle/>
          <a:p>
            <a:r>
              <a:rPr lang="en-IE" dirty="0"/>
              <a:t>Accessing your @tus.ie accounts</a:t>
            </a:r>
          </a:p>
        </p:txBody>
      </p:sp>
      <p:sp>
        <p:nvSpPr>
          <p:cNvPr id="3" name="Content Placeholder 2">
            <a:extLst>
              <a:ext uri="{FF2B5EF4-FFF2-40B4-BE49-F238E27FC236}">
                <a16:creationId xmlns:a16="http://schemas.microsoft.com/office/drawing/2014/main" id="{A2EA6421-8E74-7493-BA46-0013EA4C8FE7}"/>
              </a:ext>
            </a:extLst>
          </p:cNvPr>
          <p:cNvSpPr>
            <a:spLocks noGrp="1"/>
          </p:cNvSpPr>
          <p:nvPr>
            <p:ph idx="1"/>
          </p:nvPr>
        </p:nvSpPr>
        <p:spPr/>
        <p:txBody>
          <a:bodyPr/>
          <a:lstStyle/>
          <a:p>
            <a:r>
              <a:rPr lang="en-IE" dirty="0"/>
              <a:t>3 methods</a:t>
            </a:r>
          </a:p>
          <a:p>
            <a:pPr lvl="1"/>
            <a:r>
              <a:rPr lang="en-IE" dirty="0"/>
              <a:t>Using the Quest On Demand Desktop Update Agent</a:t>
            </a:r>
          </a:p>
          <a:p>
            <a:pPr lvl="2"/>
            <a:r>
              <a:rPr lang="en-IE" dirty="0"/>
              <a:t>If your device has been automatically migrated and has the agent installed</a:t>
            </a:r>
          </a:p>
          <a:p>
            <a:pPr lvl="1"/>
            <a:r>
              <a:rPr lang="en-IE" dirty="0"/>
              <a:t>Manually entering your account details</a:t>
            </a:r>
          </a:p>
          <a:p>
            <a:pPr lvl="2"/>
            <a:r>
              <a:rPr lang="en-IE" dirty="0"/>
              <a:t>If you have had your device migrated by a member of CSD, or the Quest agent is not installed</a:t>
            </a:r>
          </a:p>
          <a:p>
            <a:pPr lvl="1"/>
            <a:r>
              <a:rPr lang="en-IE" dirty="0"/>
              <a:t>Adding your account to an existing e-mail client </a:t>
            </a:r>
          </a:p>
          <a:p>
            <a:pPr lvl="2"/>
            <a:r>
              <a:rPr lang="en-IE" dirty="0"/>
              <a:t>If your device has not yet been migrated, if you have a personal device, or if your device is not migratable (e.g. an Apple Mac or similar)</a:t>
            </a:r>
          </a:p>
          <a:p>
            <a:r>
              <a:rPr lang="en-IE" dirty="0"/>
              <a:t>Note that you will need to </a:t>
            </a:r>
            <a:r>
              <a:rPr lang="en-IE" dirty="0" err="1"/>
              <a:t>rcreate</a:t>
            </a:r>
            <a:r>
              <a:rPr lang="en-IE" dirty="0"/>
              <a:t> your e-mail signature in Outlook when you access your new account</a:t>
            </a:r>
          </a:p>
        </p:txBody>
      </p:sp>
      <p:sp>
        <p:nvSpPr>
          <p:cNvPr id="4" name="Footer Placeholder 3">
            <a:extLst>
              <a:ext uri="{FF2B5EF4-FFF2-40B4-BE49-F238E27FC236}">
                <a16:creationId xmlns:a16="http://schemas.microsoft.com/office/drawing/2014/main" id="{2E8694CD-C3C1-1913-ACC8-56D384BCB735}"/>
              </a:ext>
            </a:extLst>
          </p:cNvPr>
          <p:cNvSpPr>
            <a:spLocks noGrp="1"/>
          </p:cNvSpPr>
          <p:nvPr>
            <p:ph type="ftr" sz="quarter" idx="3"/>
          </p:nvPr>
        </p:nvSpPr>
        <p:spPr/>
        <p:txBody>
          <a:bodyPr/>
          <a:lstStyle/>
          <a:p>
            <a:fld id="{B7432813-06BC-C841-9E95-BAE7A3984933}" type="slidenum">
              <a:rPr lang="en-US" b="1" smtClean="0"/>
              <a:pPr/>
              <a:t>38</a:t>
            </a:fld>
            <a:r>
              <a:rPr lang="en-US"/>
              <a:t>  |  Presentation Title</a:t>
            </a:r>
            <a:endParaRPr lang="en-US" dirty="0"/>
          </a:p>
        </p:txBody>
      </p:sp>
    </p:spTree>
    <p:extLst>
      <p:ext uri="{BB962C8B-B14F-4D97-AF65-F5344CB8AC3E}">
        <p14:creationId xmlns:p14="http://schemas.microsoft.com/office/powerpoint/2010/main" val="392454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47C8-327E-6FF1-9C6D-C8FF7E885993}"/>
              </a:ext>
            </a:extLst>
          </p:cNvPr>
          <p:cNvSpPr>
            <a:spLocks noGrp="1"/>
          </p:cNvSpPr>
          <p:nvPr>
            <p:ph type="title"/>
          </p:nvPr>
        </p:nvSpPr>
        <p:spPr/>
        <p:txBody>
          <a:bodyPr/>
          <a:lstStyle/>
          <a:p>
            <a:r>
              <a:rPr lang="en-IE" dirty="0"/>
              <a:t>Accessing your tus.ie accounts Method 1 - Quest Migration Desktop Update Agent</a:t>
            </a:r>
          </a:p>
        </p:txBody>
      </p:sp>
      <p:sp>
        <p:nvSpPr>
          <p:cNvPr id="3" name="Content Placeholder 2">
            <a:extLst>
              <a:ext uri="{FF2B5EF4-FFF2-40B4-BE49-F238E27FC236}">
                <a16:creationId xmlns:a16="http://schemas.microsoft.com/office/drawing/2014/main" id="{ED3749EE-3A90-2146-F99B-F2333DE4C108}"/>
              </a:ext>
            </a:extLst>
          </p:cNvPr>
          <p:cNvSpPr>
            <a:spLocks noGrp="1"/>
          </p:cNvSpPr>
          <p:nvPr>
            <p:ph idx="1"/>
          </p:nvPr>
        </p:nvSpPr>
        <p:spPr/>
        <p:txBody>
          <a:bodyPr/>
          <a:lstStyle/>
          <a:p>
            <a:r>
              <a:rPr lang="en-IE" dirty="0"/>
              <a:t>The migration job will install a tool called </a:t>
            </a:r>
            <a:r>
              <a:rPr lang="en-IE" b="1" dirty="0"/>
              <a:t>On Demand Migration Desktop Update Agent </a:t>
            </a:r>
            <a:r>
              <a:rPr lang="en-IE" dirty="0"/>
              <a:t>on your device</a:t>
            </a:r>
          </a:p>
          <a:p>
            <a:pPr lvl="1"/>
            <a:r>
              <a:rPr lang="en-IE" dirty="0"/>
              <a:t>Not all devices will have this installed; that is OK, you can use one of the other methods that follow.</a:t>
            </a:r>
          </a:p>
          <a:p>
            <a:r>
              <a:rPr lang="en-IE" dirty="0"/>
              <a:t>This will allow you to change your account settings over to your new @tus.ie account all at once for Outlook, OneDrive and Teams</a:t>
            </a:r>
          </a:p>
          <a:p>
            <a:r>
              <a:rPr lang="en-IE" dirty="0"/>
              <a:t>You will have to start the application and run it yourself</a:t>
            </a:r>
          </a:p>
          <a:p>
            <a:r>
              <a:rPr lang="en-IE" dirty="0"/>
              <a:t>Make sure you have closed all your other applications and files before you run this, as you will need to restart the Office applications and sign in with your new username and password as part of this process.</a:t>
            </a:r>
          </a:p>
        </p:txBody>
      </p:sp>
      <p:sp>
        <p:nvSpPr>
          <p:cNvPr id="4" name="Footer Placeholder 3">
            <a:extLst>
              <a:ext uri="{FF2B5EF4-FFF2-40B4-BE49-F238E27FC236}">
                <a16:creationId xmlns:a16="http://schemas.microsoft.com/office/drawing/2014/main" id="{B0A73319-58FB-A589-7459-C5E9B54148CD}"/>
              </a:ext>
            </a:extLst>
          </p:cNvPr>
          <p:cNvSpPr>
            <a:spLocks noGrp="1"/>
          </p:cNvSpPr>
          <p:nvPr>
            <p:ph type="ftr" sz="quarter" idx="3"/>
          </p:nvPr>
        </p:nvSpPr>
        <p:spPr/>
        <p:txBody>
          <a:bodyPr/>
          <a:lstStyle/>
          <a:p>
            <a:fld id="{B7432813-06BC-C841-9E95-BAE7A3984933}" type="slidenum">
              <a:rPr lang="en-US" b="1" smtClean="0"/>
              <a:pPr/>
              <a:t>39</a:t>
            </a:fld>
            <a:r>
              <a:rPr lang="en-US"/>
              <a:t>  |  Presentation Title</a:t>
            </a:r>
            <a:endParaRPr lang="en-US" dirty="0"/>
          </a:p>
        </p:txBody>
      </p:sp>
    </p:spTree>
    <p:extLst>
      <p:ext uri="{BB962C8B-B14F-4D97-AF65-F5344CB8AC3E}">
        <p14:creationId xmlns:p14="http://schemas.microsoft.com/office/powerpoint/2010/main" val="22774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6305D3-C228-1A14-5888-6D0F08599B1E}"/>
              </a:ext>
            </a:extLst>
          </p:cNvPr>
          <p:cNvSpPr>
            <a:spLocks noGrp="1"/>
          </p:cNvSpPr>
          <p:nvPr>
            <p:ph type="ctrTitle"/>
          </p:nvPr>
        </p:nvSpPr>
        <p:spPr/>
        <p:txBody>
          <a:bodyPr/>
          <a:lstStyle/>
          <a:p>
            <a:r>
              <a:rPr lang="en-IE" dirty="0"/>
              <a:t>Migration Overview</a:t>
            </a:r>
          </a:p>
        </p:txBody>
      </p:sp>
      <p:sp>
        <p:nvSpPr>
          <p:cNvPr id="6" name="Content Placeholder 5">
            <a:extLst>
              <a:ext uri="{FF2B5EF4-FFF2-40B4-BE49-F238E27FC236}">
                <a16:creationId xmlns:a16="http://schemas.microsoft.com/office/drawing/2014/main" id="{1609A900-A554-4034-700C-E951102EF1A6}"/>
              </a:ext>
            </a:extLst>
          </p:cNvPr>
          <p:cNvSpPr>
            <a:spLocks noGrp="1"/>
          </p:cNvSpPr>
          <p:nvPr>
            <p:ph idx="1"/>
          </p:nvPr>
        </p:nvSpPr>
        <p:spPr/>
        <p:txBody>
          <a:bodyPr/>
          <a:lstStyle/>
          <a:p>
            <a:endParaRPr lang="en-IE"/>
          </a:p>
        </p:txBody>
      </p:sp>
      <p:sp>
        <p:nvSpPr>
          <p:cNvPr id="4" name="Footer Placeholder 3">
            <a:extLst>
              <a:ext uri="{FF2B5EF4-FFF2-40B4-BE49-F238E27FC236}">
                <a16:creationId xmlns:a16="http://schemas.microsoft.com/office/drawing/2014/main" id="{AA601352-69CE-F50E-C956-69BE17D683ED}"/>
              </a:ext>
            </a:extLst>
          </p:cNvPr>
          <p:cNvSpPr>
            <a:spLocks noGrp="1"/>
          </p:cNvSpPr>
          <p:nvPr>
            <p:ph type="ftr" sz="quarter" idx="4294967295"/>
          </p:nvPr>
        </p:nvSpPr>
        <p:spPr>
          <a:xfrm>
            <a:off x="0" y="6356350"/>
            <a:ext cx="4114800" cy="365125"/>
          </a:xfrm>
        </p:spPr>
        <p:txBody>
          <a:bodyPr/>
          <a:lstStyle/>
          <a:p>
            <a:fld id="{B7432813-06BC-C841-9E95-BAE7A3984933}" type="slidenum">
              <a:rPr lang="en-US" b="1" smtClean="0"/>
              <a:pPr/>
              <a:t>4</a:t>
            </a:fld>
            <a:r>
              <a:rPr lang="en-US"/>
              <a:t>  |  Presentation Title</a:t>
            </a:r>
            <a:endParaRPr lang="en-US" dirty="0"/>
          </a:p>
        </p:txBody>
      </p:sp>
    </p:spTree>
    <p:extLst>
      <p:ext uri="{BB962C8B-B14F-4D97-AF65-F5344CB8AC3E}">
        <p14:creationId xmlns:p14="http://schemas.microsoft.com/office/powerpoint/2010/main" val="2000193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2DF4-DC40-CD37-34D1-F22BCAADA554}"/>
              </a:ext>
            </a:extLst>
          </p:cNvPr>
          <p:cNvSpPr>
            <a:spLocks noGrp="1"/>
          </p:cNvSpPr>
          <p:nvPr>
            <p:ph type="title"/>
          </p:nvPr>
        </p:nvSpPr>
        <p:spPr/>
        <p:txBody>
          <a:bodyPr/>
          <a:lstStyle/>
          <a:p>
            <a:r>
              <a:rPr lang="en-IE" dirty="0"/>
              <a:t>Accessing your tus.ie accounts – Quest Migration  Desktop Update Agent	</a:t>
            </a:r>
          </a:p>
        </p:txBody>
      </p:sp>
      <p:sp>
        <p:nvSpPr>
          <p:cNvPr id="3" name="Content Placeholder 2">
            <a:extLst>
              <a:ext uri="{FF2B5EF4-FFF2-40B4-BE49-F238E27FC236}">
                <a16:creationId xmlns:a16="http://schemas.microsoft.com/office/drawing/2014/main" id="{1215ABC1-34F3-E02E-0403-5DBDDE9E781E}"/>
              </a:ext>
            </a:extLst>
          </p:cNvPr>
          <p:cNvSpPr>
            <a:spLocks noGrp="1"/>
          </p:cNvSpPr>
          <p:nvPr>
            <p:ph idx="1"/>
          </p:nvPr>
        </p:nvSpPr>
        <p:spPr/>
        <p:txBody>
          <a:bodyPr/>
          <a:lstStyle/>
          <a:p>
            <a:r>
              <a:rPr lang="en-IE" dirty="0"/>
              <a:t>Click on the Windows Start Button; the app may be at the top of the list, if not search for ‘On Demand’ in the search box, and click Open; or search for Quest Software in the program list and then click On Demand Migration Desktop Update Agent</a:t>
            </a:r>
          </a:p>
          <a:p>
            <a:pPr marL="0" indent="0">
              <a:buNone/>
            </a:pPr>
            <a:endParaRPr lang="en-IE" dirty="0"/>
          </a:p>
        </p:txBody>
      </p:sp>
      <p:sp>
        <p:nvSpPr>
          <p:cNvPr id="4" name="Footer Placeholder 3">
            <a:extLst>
              <a:ext uri="{FF2B5EF4-FFF2-40B4-BE49-F238E27FC236}">
                <a16:creationId xmlns:a16="http://schemas.microsoft.com/office/drawing/2014/main" id="{0E122938-F619-DD5D-B5F1-C2E1DAA160AA}"/>
              </a:ext>
            </a:extLst>
          </p:cNvPr>
          <p:cNvSpPr>
            <a:spLocks noGrp="1"/>
          </p:cNvSpPr>
          <p:nvPr>
            <p:ph type="ftr" sz="quarter" idx="3"/>
          </p:nvPr>
        </p:nvSpPr>
        <p:spPr/>
        <p:txBody>
          <a:bodyPr/>
          <a:lstStyle/>
          <a:p>
            <a:fld id="{B7432813-06BC-C841-9E95-BAE7A3984933}" type="slidenum">
              <a:rPr lang="en-US" b="1" smtClean="0"/>
              <a:pPr/>
              <a:t>40</a:t>
            </a:fld>
            <a:r>
              <a:rPr lang="en-US"/>
              <a:t>  |  Presentation Title</a:t>
            </a:r>
            <a:endParaRPr lang="en-US" dirty="0"/>
          </a:p>
        </p:txBody>
      </p:sp>
      <p:pic>
        <p:nvPicPr>
          <p:cNvPr id="8" name="Picture 7" descr="A screenshot of a computer&#10;&#10;Description automatically generated">
            <a:extLst>
              <a:ext uri="{FF2B5EF4-FFF2-40B4-BE49-F238E27FC236}">
                <a16:creationId xmlns:a16="http://schemas.microsoft.com/office/drawing/2014/main" id="{B03F0E03-720D-9B3F-1F5F-D45544A4445C}"/>
              </a:ext>
            </a:extLst>
          </p:cNvPr>
          <p:cNvPicPr>
            <a:picLocks noChangeAspect="1"/>
          </p:cNvPicPr>
          <p:nvPr/>
        </p:nvPicPr>
        <p:blipFill>
          <a:blip r:embed="rId2"/>
          <a:stretch>
            <a:fillRect/>
          </a:stretch>
        </p:blipFill>
        <p:spPr>
          <a:xfrm>
            <a:off x="901269" y="2861171"/>
            <a:ext cx="2482012" cy="309981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59D36203-9503-D0ED-675F-567459983F59}"/>
              </a:ext>
            </a:extLst>
          </p:cNvPr>
          <p:cNvPicPr>
            <a:picLocks noChangeAspect="1"/>
          </p:cNvPicPr>
          <p:nvPr/>
        </p:nvPicPr>
        <p:blipFill>
          <a:blip r:embed="rId3"/>
          <a:stretch>
            <a:fillRect/>
          </a:stretch>
        </p:blipFill>
        <p:spPr>
          <a:xfrm>
            <a:off x="4360146" y="2825496"/>
            <a:ext cx="3726082" cy="309981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2F5B27F1-4150-470C-2F4A-D4AA5745FA95}"/>
              </a:ext>
            </a:extLst>
          </p:cNvPr>
          <p:cNvPicPr>
            <a:picLocks noChangeAspect="1"/>
          </p:cNvPicPr>
          <p:nvPr/>
        </p:nvPicPr>
        <p:blipFill>
          <a:blip r:embed="rId4"/>
          <a:stretch>
            <a:fillRect/>
          </a:stretch>
        </p:blipFill>
        <p:spPr>
          <a:xfrm>
            <a:off x="8918117" y="2590622"/>
            <a:ext cx="2127835" cy="3502152"/>
          </a:xfrm>
          <a:prstGeom prst="rect">
            <a:avLst/>
          </a:prstGeom>
        </p:spPr>
      </p:pic>
      <p:sp>
        <p:nvSpPr>
          <p:cNvPr id="13" name="Elipsa 12">
            <a:extLst>
              <a:ext uri="{FF2B5EF4-FFF2-40B4-BE49-F238E27FC236}">
                <a16:creationId xmlns:a16="http://schemas.microsoft.com/office/drawing/2014/main" id="{8180AB49-C744-49A2-AB93-1D8C97324E34}"/>
              </a:ext>
            </a:extLst>
          </p:cNvPr>
          <p:cNvSpPr/>
          <p:nvPr/>
        </p:nvSpPr>
        <p:spPr>
          <a:xfrm>
            <a:off x="8894520" y="4221360"/>
            <a:ext cx="2194560" cy="460368"/>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s-ES">
              <a:solidFill>
                <a:srgbClr val="E71224"/>
              </a:solidFill>
            </a:endParaRPr>
          </a:p>
        </p:txBody>
      </p:sp>
    </p:spTree>
    <p:extLst>
      <p:ext uri="{BB962C8B-B14F-4D97-AF65-F5344CB8AC3E}">
        <p14:creationId xmlns:p14="http://schemas.microsoft.com/office/powerpoint/2010/main" val="307916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C89E-9C45-9903-CB87-7B615C48FBF4}"/>
              </a:ext>
            </a:extLst>
          </p:cNvPr>
          <p:cNvSpPr>
            <a:spLocks noGrp="1"/>
          </p:cNvSpPr>
          <p:nvPr>
            <p:ph type="title"/>
          </p:nvPr>
        </p:nvSpPr>
        <p:spPr/>
        <p:txBody>
          <a:bodyPr/>
          <a:lstStyle/>
          <a:p>
            <a:r>
              <a:rPr lang="en-IE" dirty="0"/>
              <a:t>Accessing your tus.ie accounts – Quest Migration  Desktop Update Agent	</a:t>
            </a:r>
          </a:p>
        </p:txBody>
      </p:sp>
      <p:pic>
        <p:nvPicPr>
          <p:cNvPr id="6" name="Content Placeholder 5" descr="A screenshot of a computer&#10;&#10;Description automatically generated">
            <a:extLst>
              <a:ext uri="{FF2B5EF4-FFF2-40B4-BE49-F238E27FC236}">
                <a16:creationId xmlns:a16="http://schemas.microsoft.com/office/drawing/2014/main" id="{0512583E-58FE-02B6-3DC8-70C5942F69BE}"/>
              </a:ext>
            </a:extLst>
          </p:cNvPr>
          <p:cNvPicPr>
            <a:picLocks noGrp="1" noChangeAspect="1"/>
          </p:cNvPicPr>
          <p:nvPr>
            <p:ph idx="1"/>
          </p:nvPr>
        </p:nvPicPr>
        <p:blipFill>
          <a:blip r:embed="rId2"/>
          <a:stretch>
            <a:fillRect/>
          </a:stretch>
        </p:blipFill>
        <p:spPr>
          <a:xfrm>
            <a:off x="577366" y="1730375"/>
            <a:ext cx="5330090" cy="4003675"/>
          </a:xfrm>
        </p:spPr>
      </p:pic>
      <p:sp>
        <p:nvSpPr>
          <p:cNvPr id="4" name="Footer Placeholder 3">
            <a:extLst>
              <a:ext uri="{FF2B5EF4-FFF2-40B4-BE49-F238E27FC236}">
                <a16:creationId xmlns:a16="http://schemas.microsoft.com/office/drawing/2014/main" id="{0B061332-4F24-FF63-95C4-DDA8873CD765}"/>
              </a:ext>
            </a:extLst>
          </p:cNvPr>
          <p:cNvSpPr>
            <a:spLocks noGrp="1"/>
          </p:cNvSpPr>
          <p:nvPr>
            <p:ph type="ftr" sz="quarter" idx="3"/>
          </p:nvPr>
        </p:nvSpPr>
        <p:spPr/>
        <p:txBody>
          <a:bodyPr/>
          <a:lstStyle/>
          <a:p>
            <a:fld id="{B7432813-06BC-C841-9E95-BAE7A3984933}" type="slidenum">
              <a:rPr lang="en-US" b="1" smtClean="0"/>
              <a:pPr/>
              <a:t>41</a:t>
            </a:fld>
            <a:r>
              <a:rPr lang="en-US"/>
              <a:t>  |  Presentation Title</a:t>
            </a:r>
            <a:endParaRPr lang="en-US" dirty="0"/>
          </a:p>
        </p:txBody>
      </p:sp>
      <p:sp>
        <p:nvSpPr>
          <p:cNvPr id="10" name="Ellipse 9">
            <a:extLst>
              <a:ext uri="{FF2B5EF4-FFF2-40B4-BE49-F238E27FC236}">
                <a16:creationId xmlns:a16="http://schemas.microsoft.com/office/drawing/2014/main" id="{4AE9F84B-E23E-4201-8001-13BCD27D425F}"/>
              </a:ext>
            </a:extLst>
          </p:cNvPr>
          <p:cNvSpPr/>
          <p:nvPr/>
        </p:nvSpPr>
        <p:spPr>
          <a:xfrm>
            <a:off x="763560" y="2640600"/>
            <a:ext cx="2926080" cy="54864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pic>
        <p:nvPicPr>
          <p:cNvPr id="9" name="Picture 8" descr="A screenshot of a computer&#10;&#10;Description automatically generated">
            <a:extLst>
              <a:ext uri="{FF2B5EF4-FFF2-40B4-BE49-F238E27FC236}">
                <a16:creationId xmlns:a16="http://schemas.microsoft.com/office/drawing/2014/main" id="{F7D8E79C-0679-29A9-0792-D3D91967A260}"/>
              </a:ext>
            </a:extLst>
          </p:cNvPr>
          <p:cNvPicPr>
            <a:picLocks noChangeAspect="1"/>
          </p:cNvPicPr>
          <p:nvPr/>
        </p:nvPicPr>
        <p:blipFill>
          <a:blip r:embed="rId3"/>
          <a:stretch>
            <a:fillRect/>
          </a:stretch>
        </p:blipFill>
        <p:spPr>
          <a:xfrm>
            <a:off x="6365201" y="1739520"/>
            <a:ext cx="5448246" cy="4003674"/>
          </a:xfrm>
          <a:prstGeom prst="rect">
            <a:avLst/>
          </a:prstGeom>
        </p:spPr>
      </p:pic>
    </p:spTree>
    <p:extLst>
      <p:ext uri="{BB962C8B-B14F-4D97-AF65-F5344CB8AC3E}">
        <p14:creationId xmlns:p14="http://schemas.microsoft.com/office/powerpoint/2010/main" val="28077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7FB8-CA47-4D0F-D24B-37F09D239C2D}"/>
              </a:ext>
            </a:extLst>
          </p:cNvPr>
          <p:cNvSpPr>
            <a:spLocks noGrp="1"/>
          </p:cNvSpPr>
          <p:nvPr>
            <p:ph type="title"/>
          </p:nvPr>
        </p:nvSpPr>
        <p:spPr>
          <a:xfrm>
            <a:off x="672160" y="687099"/>
            <a:ext cx="10773080" cy="1117063"/>
          </a:xfrm>
        </p:spPr>
        <p:txBody>
          <a:bodyPr/>
          <a:lstStyle/>
          <a:p>
            <a:r>
              <a:rPr lang="en-IE" dirty="0"/>
              <a:t>Accessing your tus.ie accounts – Quest Migration  Desktop Update Agent	</a:t>
            </a:r>
          </a:p>
        </p:txBody>
      </p:sp>
      <p:pic>
        <p:nvPicPr>
          <p:cNvPr id="6" name="Content Placeholder 5" descr="A screenshot of a computer&#10;&#10;Description automatically generated">
            <a:extLst>
              <a:ext uri="{FF2B5EF4-FFF2-40B4-BE49-F238E27FC236}">
                <a16:creationId xmlns:a16="http://schemas.microsoft.com/office/drawing/2014/main" id="{B5EE4795-3C3A-5346-23AE-CCFC65653CDA}"/>
              </a:ext>
            </a:extLst>
          </p:cNvPr>
          <p:cNvPicPr>
            <a:picLocks noGrp="1" noChangeAspect="1"/>
          </p:cNvPicPr>
          <p:nvPr>
            <p:ph idx="1"/>
          </p:nvPr>
        </p:nvPicPr>
        <p:blipFill>
          <a:blip r:embed="rId3"/>
          <a:stretch>
            <a:fillRect/>
          </a:stretch>
        </p:blipFill>
        <p:spPr>
          <a:xfrm>
            <a:off x="719968" y="2549461"/>
            <a:ext cx="5540798" cy="3541903"/>
          </a:xfrm>
        </p:spPr>
      </p:pic>
      <p:sp>
        <p:nvSpPr>
          <p:cNvPr id="4" name="Footer Placeholder 3">
            <a:extLst>
              <a:ext uri="{FF2B5EF4-FFF2-40B4-BE49-F238E27FC236}">
                <a16:creationId xmlns:a16="http://schemas.microsoft.com/office/drawing/2014/main" id="{5691D951-1EB0-F123-BF11-31DC58375CFE}"/>
              </a:ext>
            </a:extLst>
          </p:cNvPr>
          <p:cNvSpPr>
            <a:spLocks noGrp="1"/>
          </p:cNvSpPr>
          <p:nvPr>
            <p:ph type="ftr" sz="quarter" idx="3"/>
          </p:nvPr>
        </p:nvSpPr>
        <p:spPr/>
        <p:txBody>
          <a:bodyPr/>
          <a:lstStyle/>
          <a:p>
            <a:fld id="{B7432813-06BC-C841-9E95-BAE7A3984933}" type="slidenum">
              <a:rPr lang="en-US" b="1" smtClean="0"/>
              <a:pPr/>
              <a:t>42</a:t>
            </a:fld>
            <a:r>
              <a:rPr lang="en-US"/>
              <a:t>  |  Presentation Title</a:t>
            </a:r>
            <a:endParaRPr lang="en-US" dirty="0"/>
          </a:p>
        </p:txBody>
      </p:sp>
      <p:pic>
        <p:nvPicPr>
          <p:cNvPr id="8" name="Picture 7" descr="A screenshot of a computer&#10;&#10;Description automatically generated">
            <a:extLst>
              <a:ext uri="{FF2B5EF4-FFF2-40B4-BE49-F238E27FC236}">
                <a16:creationId xmlns:a16="http://schemas.microsoft.com/office/drawing/2014/main" id="{4D009A63-5088-B94F-190B-EF21338F6151}"/>
              </a:ext>
            </a:extLst>
          </p:cNvPr>
          <p:cNvPicPr>
            <a:picLocks noChangeAspect="1"/>
          </p:cNvPicPr>
          <p:nvPr/>
        </p:nvPicPr>
        <p:blipFill>
          <a:blip r:embed="rId4"/>
          <a:stretch>
            <a:fillRect/>
          </a:stretch>
        </p:blipFill>
        <p:spPr>
          <a:xfrm>
            <a:off x="6427360" y="2549461"/>
            <a:ext cx="5311936" cy="3541903"/>
          </a:xfrm>
          <a:prstGeom prst="rect">
            <a:avLst/>
          </a:prstGeom>
        </p:spPr>
      </p:pic>
      <p:sp>
        <p:nvSpPr>
          <p:cNvPr id="21" name="Dikdörtgen 20">
            <a:extLst>
              <a:ext uri="{FF2B5EF4-FFF2-40B4-BE49-F238E27FC236}">
                <a16:creationId xmlns:a16="http://schemas.microsoft.com/office/drawing/2014/main" id="{8148C885-CD37-4890-B96D-0FD0AE30F75A}"/>
              </a:ext>
            </a:extLst>
          </p:cNvPr>
          <p:cNvSpPr/>
          <p:nvPr/>
        </p:nvSpPr>
        <p:spPr>
          <a:xfrm>
            <a:off x="3659688" y="5550408"/>
            <a:ext cx="1280160" cy="54864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10" name="TextBox 9">
            <a:extLst>
              <a:ext uri="{FF2B5EF4-FFF2-40B4-BE49-F238E27FC236}">
                <a16:creationId xmlns:a16="http://schemas.microsoft.com/office/drawing/2014/main" id="{F37979D3-3AF1-DE08-6F70-8448F2F0445F}"/>
              </a:ext>
            </a:extLst>
          </p:cNvPr>
          <p:cNvSpPr txBox="1"/>
          <p:nvPr/>
        </p:nvSpPr>
        <p:spPr>
          <a:xfrm>
            <a:off x="566928" y="1807479"/>
            <a:ext cx="5353422" cy="369332"/>
          </a:xfrm>
          <a:prstGeom prst="rect">
            <a:avLst/>
          </a:prstGeom>
          <a:noFill/>
        </p:spPr>
        <p:txBody>
          <a:bodyPr wrap="square" rtlCol="0">
            <a:spAutoFit/>
          </a:bodyPr>
          <a:lstStyle/>
          <a:p>
            <a:r>
              <a:rPr lang="en-IE" dirty="0"/>
              <a:t>Once the first task has finished, click Next</a:t>
            </a:r>
          </a:p>
        </p:txBody>
      </p:sp>
    </p:spTree>
    <p:extLst>
      <p:ext uri="{BB962C8B-B14F-4D97-AF65-F5344CB8AC3E}">
        <p14:creationId xmlns:p14="http://schemas.microsoft.com/office/powerpoint/2010/main" val="105837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BBCBB-40CF-063C-26A3-8BAF6BADE3A5}"/>
              </a:ext>
            </a:extLst>
          </p:cNvPr>
          <p:cNvSpPr>
            <a:spLocks noGrp="1"/>
          </p:cNvSpPr>
          <p:nvPr>
            <p:ph type="title"/>
          </p:nvPr>
        </p:nvSpPr>
        <p:spPr/>
        <p:txBody>
          <a:bodyPr/>
          <a:lstStyle/>
          <a:p>
            <a:r>
              <a:rPr lang="en-IE" dirty="0"/>
              <a:t>Accessing your tus.ie accounts – Quest Migration  Desktop Update Agent	</a:t>
            </a:r>
          </a:p>
        </p:txBody>
      </p:sp>
      <p:pic>
        <p:nvPicPr>
          <p:cNvPr id="6" name="Content Placeholder 5" descr="A screenshot of a computer&#10;&#10;Description automatically generated">
            <a:extLst>
              <a:ext uri="{FF2B5EF4-FFF2-40B4-BE49-F238E27FC236}">
                <a16:creationId xmlns:a16="http://schemas.microsoft.com/office/drawing/2014/main" id="{3999734F-CDE9-E927-6371-9412BE645942}"/>
              </a:ext>
            </a:extLst>
          </p:cNvPr>
          <p:cNvPicPr>
            <a:picLocks noGrp="1" noChangeAspect="1"/>
          </p:cNvPicPr>
          <p:nvPr>
            <p:ph idx="1"/>
          </p:nvPr>
        </p:nvPicPr>
        <p:blipFill>
          <a:blip r:embed="rId3"/>
          <a:stretch>
            <a:fillRect/>
          </a:stretch>
        </p:blipFill>
        <p:spPr>
          <a:xfrm>
            <a:off x="488660" y="2145763"/>
            <a:ext cx="5064416" cy="4003675"/>
          </a:xfrm>
        </p:spPr>
      </p:pic>
      <p:sp>
        <p:nvSpPr>
          <p:cNvPr id="4" name="Footer Placeholder 3">
            <a:extLst>
              <a:ext uri="{FF2B5EF4-FFF2-40B4-BE49-F238E27FC236}">
                <a16:creationId xmlns:a16="http://schemas.microsoft.com/office/drawing/2014/main" id="{4C869A9D-7730-A715-1617-E18C1E777F4B}"/>
              </a:ext>
            </a:extLst>
          </p:cNvPr>
          <p:cNvSpPr>
            <a:spLocks noGrp="1"/>
          </p:cNvSpPr>
          <p:nvPr>
            <p:ph type="ftr" sz="quarter" idx="3"/>
          </p:nvPr>
        </p:nvSpPr>
        <p:spPr/>
        <p:txBody>
          <a:bodyPr/>
          <a:lstStyle/>
          <a:p>
            <a:fld id="{B7432813-06BC-C841-9E95-BAE7A3984933}" type="slidenum">
              <a:rPr lang="en-US" b="1" smtClean="0"/>
              <a:pPr/>
              <a:t>43</a:t>
            </a:fld>
            <a:r>
              <a:rPr lang="en-US"/>
              <a:t>  |  Presentation Title</a:t>
            </a:r>
            <a:endParaRPr lang="en-US" dirty="0"/>
          </a:p>
        </p:txBody>
      </p:sp>
      <p:sp>
        <p:nvSpPr>
          <p:cNvPr id="20" name="Rectangle 19">
            <a:extLst>
              <a:ext uri="{FF2B5EF4-FFF2-40B4-BE49-F238E27FC236}">
                <a16:creationId xmlns:a16="http://schemas.microsoft.com/office/drawing/2014/main" id="{894687FA-43F7-4DF0-AE39-3C865E4E110B}"/>
              </a:ext>
            </a:extLst>
          </p:cNvPr>
          <p:cNvSpPr/>
          <p:nvPr/>
        </p:nvSpPr>
        <p:spPr>
          <a:xfrm>
            <a:off x="3020868" y="5056919"/>
            <a:ext cx="914400" cy="305655"/>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pic>
        <p:nvPicPr>
          <p:cNvPr id="13" name="Picture 12" descr="A screenshot of a computer&#10;&#10;Description automatically generated">
            <a:extLst>
              <a:ext uri="{FF2B5EF4-FFF2-40B4-BE49-F238E27FC236}">
                <a16:creationId xmlns:a16="http://schemas.microsoft.com/office/drawing/2014/main" id="{DD634392-3E0F-17F3-BB2C-AFF155CF0D98}"/>
              </a:ext>
            </a:extLst>
          </p:cNvPr>
          <p:cNvPicPr>
            <a:picLocks noChangeAspect="1"/>
          </p:cNvPicPr>
          <p:nvPr/>
        </p:nvPicPr>
        <p:blipFill>
          <a:blip r:embed="rId4"/>
          <a:stretch>
            <a:fillRect/>
          </a:stretch>
        </p:blipFill>
        <p:spPr>
          <a:xfrm>
            <a:off x="6041388" y="2145763"/>
            <a:ext cx="5544060" cy="4068830"/>
          </a:xfrm>
          <a:prstGeom prst="rect">
            <a:avLst/>
          </a:prstGeom>
        </p:spPr>
      </p:pic>
      <p:sp>
        <p:nvSpPr>
          <p:cNvPr id="9" name="Owal 8">
            <a:extLst>
              <a:ext uri="{FF2B5EF4-FFF2-40B4-BE49-F238E27FC236}">
                <a16:creationId xmlns:a16="http://schemas.microsoft.com/office/drawing/2014/main" id="{BF6E750C-69A6-4B2F-A574-C711F58CBA47}"/>
              </a:ext>
            </a:extLst>
          </p:cNvPr>
          <p:cNvSpPr/>
          <p:nvPr/>
        </p:nvSpPr>
        <p:spPr>
          <a:xfrm>
            <a:off x="7230600" y="4204800"/>
            <a:ext cx="365760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de-DE">
              <a:solidFill>
                <a:srgbClr val="E71224"/>
              </a:solidFill>
            </a:endParaRPr>
          </a:p>
        </p:txBody>
      </p: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2721EDD1-1958-E5F5-898B-A54BE5FC4961}"/>
                  </a:ext>
                </a:extLst>
              </p14:cNvPr>
              <p14:cNvContentPartPr/>
              <p14:nvPr/>
            </p14:nvContentPartPr>
            <p14:xfrm>
              <a:off x="9326520" y="4378896"/>
              <a:ext cx="1042200" cy="10440"/>
            </p14:xfrm>
          </p:contentPart>
        </mc:Choice>
        <mc:Fallback xmlns="">
          <p:pic>
            <p:nvPicPr>
              <p:cNvPr id="16" name="Ink 15">
                <a:extLst>
                  <a:ext uri="{FF2B5EF4-FFF2-40B4-BE49-F238E27FC236}">
                    <a16:creationId xmlns:a16="http://schemas.microsoft.com/office/drawing/2014/main" id="{2721EDD1-1958-E5F5-898B-A54BE5FC4961}"/>
                  </a:ext>
                </a:extLst>
              </p:cNvPr>
              <p:cNvPicPr/>
              <p:nvPr/>
            </p:nvPicPr>
            <p:blipFill>
              <a:blip r:embed="rId6"/>
              <a:stretch>
                <a:fillRect/>
              </a:stretch>
            </p:blipFill>
            <p:spPr>
              <a:xfrm>
                <a:off x="9272880" y="4270896"/>
                <a:ext cx="1149840" cy="226080"/>
              </a:xfrm>
              <a:prstGeom prst="rect">
                <a:avLst/>
              </a:prstGeom>
            </p:spPr>
          </p:pic>
        </mc:Fallback>
      </mc:AlternateContent>
      <p:pic>
        <p:nvPicPr>
          <p:cNvPr id="19" name="Picture 18">
            <a:extLst>
              <a:ext uri="{FF2B5EF4-FFF2-40B4-BE49-F238E27FC236}">
                <a16:creationId xmlns:a16="http://schemas.microsoft.com/office/drawing/2014/main" id="{095E0536-647C-C3F0-66A4-85FF8CFBF1B2}"/>
              </a:ext>
            </a:extLst>
          </p:cNvPr>
          <p:cNvPicPr>
            <a:picLocks noChangeAspect="1"/>
          </p:cNvPicPr>
          <p:nvPr/>
        </p:nvPicPr>
        <p:blipFill>
          <a:blip r:embed="rId7"/>
          <a:stretch>
            <a:fillRect/>
          </a:stretch>
        </p:blipFill>
        <p:spPr>
          <a:xfrm>
            <a:off x="8044620" y="2993733"/>
            <a:ext cx="2324100" cy="1057275"/>
          </a:xfrm>
          <a:prstGeom prst="rect">
            <a:avLst/>
          </a:prstGeom>
        </p:spPr>
      </p:pic>
    </p:spTree>
    <p:extLst>
      <p:ext uri="{BB962C8B-B14F-4D97-AF65-F5344CB8AC3E}">
        <p14:creationId xmlns:p14="http://schemas.microsoft.com/office/powerpoint/2010/main" val="42055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F55F7-054F-9EB0-97CD-6641AFA7485C}"/>
              </a:ext>
            </a:extLst>
          </p:cNvPr>
          <p:cNvSpPr>
            <a:spLocks noGrp="1"/>
          </p:cNvSpPr>
          <p:nvPr>
            <p:ph type="title"/>
          </p:nvPr>
        </p:nvSpPr>
        <p:spPr/>
        <p:txBody>
          <a:bodyPr/>
          <a:lstStyle/>
          <a:p>
            <a:r>
              <a:rPr lang="en-IE" dirty="0"/>
              <a:t>Accessing your tus.ie accounts – Quest Migration  Desktop Update Agent	</a:t>
            </a:r>
          </a:p>
        </p:txBody>
      </p:sp>
      <p:sp>
        <p:nvSpPr>
          <p:cNvPr id="4" name="Footer Placeholder 3">
            <a:extLst>
              <a:ext uri="{FF2B5EF4-FFF2-40B4-BE49-F238E27FC236}">
                <a16:creationId xmlns:a16="http://schemas.microsoft.com/office/drawing/2014/main" id="{541107E8-6551-A3E9-DC2D-8C570E9A71D2}"/>
              </a:ext>
            </a:extLst>
          </p:cNvPr>
          <p:cNvSpPr>
            <a:spLocks noGrp="1"/>
          </p:cNvSpPr>
          <p:nvPr>
            <p:ph type="ftr" sz="quarter" idx="3"/>
          </p:nvPr>
        </p:nvSpPr>
        <p:spPr/>
        <p:txBody>
          <a:bodyPr/>
          <a:lstStyle/>
          <a:p>
            <a:fld id="{B7432813-06BC-C841-9E95-BAE7A3984933}" type="slidenum">
              <a:rPr lang="en-US" b="1" smtClean="0"/>
              <a:pPr/>
              <a:t>44</a:t>
            </a:fld>
            <a:r>
              <a:rPr lang="en-US"/>
              <a:t>  |  Presentation Title</a:t>
            </a:r>
            <a:endParaRPr lang="en-US" dirty="0"/>
          </a:p>
        </p:txBody>
      </p:sp>
      <p:pic>
        <p:nvPicPr>
          <p:cNvPr id="5" name="Picture 4" descr="A screenshot of a computer&#10;&#10;Description automatically generated">
            <a:extLst>
              <a:ext uri="{FF2B5EF4-FFF2-40B4-BE49-F238E27FC236}">
                <a16:creationId xmlns:a16="http://schemas.microsoft.com/office/drawing/2014/main" id="{27DC1B67-92FF-D33A-BA2C-834A8ADF25A6}"/>
              </a:ext>
            </a:extLst>
          </p:cNvPr>
          <p:cNvPicPr>
            <a:picLocks noChangeAspect="1"/>
          </p:cNvPicPr>
          <p:nvPr/>
        </p:nvPicPr>
        <p:blipFill>
          <a:blip r:embed="rId3"/>
          <a:stretch>
            <a:fillRect/>
          </a:stretch>
        </p:blipFill>
        <p:spPr>
          <a:xfrm>
            <a:off x="159642" y="1889730"/>
            <a:ext cx="5597478" cy="4003676"/>
          </a:xfrm>
          <a:prstGeom prst="rect">
            <a:avLst/>
          </a:prstGeom>
        </p:spPr>
      </p:pic>
      <p:sp>
        <p:nvSpPr>
          <p:cNvPr id="11" name="Ovál 10">
            <a:extLst>
              <a:ext uri="{FF2B5EF4-FFF2-40B4-BE49-F238E27FC236}">
                <a16:creationId xmlns:a16="http://schemas.microsoft.com/office/drawing/2014/main" id="{09B49525-D685-4C28-AA49-9131193E6510}"/>
              </a:ext>
            </a:extLst>
          </p:cNvPr>
          <p:cNvSpPr/>
          <p:nvPr/>
        </p:nvSpPr>
        <p:spPr>
          <a:xfrm>
            <a:off x="2282400" y="4451400"/>
            <a:ext cx="347472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it-IT">
              <a:solidFill>
                <a:srgbClr val="E71224"/>
              </a:solidFill>
            </a:endParaRP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6CCA633-661C-8636-750E-9AC2661D40B3}"/>
                  </a:ext>
                </a:extLst>
              </p14:cNvPr>
              <p14:cNvContentPartPr/>
              <p14:nvPr/>
            </p14:nvContentPartPr>
            <p14:xfrm>
              <a:off x="4105440" y="4607856"/>
              <a:ext cx="1023120" cy="10440"/>
            </p14:xfrm>
          </p:contentPart>
        </mc:Choice>
        <mc:Fallback xmlns="">
          <p:pic>
            <p:nvPicPr>
              <p:cNvPr id="7" name="Ink 6">
                <a:extLst>
                  <a:ext uri="{FF2B5EF4-FFF2-40B4-BE49-F238E27FC236}">
                    <a16:creationId xmlns:a16="http://schemas.microsoft.com/office/drawing/2014/main" id="{F6CCA633-661C-8636-750E-9AC2661D40B3}"/>
                  </a:ext>
                </a:extLst>
              </p:cNvPr>
              <p:cNvPicPr/>
              <p:nvPr/>
            </p:nvPicPr>
            <p:blipFill>
              <a:blip r:embed="rId5"/>
              <a:stretch>
                <a:fillRect/>
              </a:stretch>
            </p:blipFill>
            <p:spPr>
              <a:xfrm>
                <a:off x="4051800" y="4499856"/>
                <a:ext cx="1130760" cy="226080"/>
              </a:xfrm>
              <a:prstGeom prst="rect">
                <a:avLst/>
              </a:prstGeom>
            </p:spPr>
          </p:pic>
        </mc:Fallback>
      </mc:AlternateContent>
      <p:pic>
        <p:nvPicPr>
          <p:cNvPr id="10" name="Picture 9" descr="A screenshot of a computer&#10;&#10;Description automatically generated">
            <a:extLst>
              <a:ext uri="{FF2B5EF4-FFF2-40B4-BE49-F238E27FC236}">
                <a16:creationId xmlns:a16="http://schemas.microsoft.com/office/drawing/2014/main" id="{6AE6AEF0-332D-CA4B-1678-85325FB3826A}"/>
              </a:ext>
            </a:extLst>
          </p:cNvPr>
          <p:cNvPicPr>
            <a:picLocks noChangeAspect="1"/>
          </p:cNvPicPr>
          <p:nvPr/>
        </p:nvPicPr>
        <p:blipFill>
          <a:blip r:embed="rId6"/>
          <a:stretch>
            <a:fillRect/>
          </a:stretch>
        </p:blipFill>
        <p:spPr>
          <a:xfrm>
            <a:off x="6096000" y="1865987"/>
            <a:ext cx="5349240" cy="4027419"/>
          </a:xfrm>
          <a:prstGeom prst="rect">
            <a:avLst/>
          </a:prstGeom>
        </p:spPr>
      </p:pic>
      <p:sp>
        <p:nvSpPr>
          <p:cNvPr id="12" name="Owal 11">
            <a:extLst>
              <a:ext uri="{FF2B5EF4-FFF2-40B4-BE49-F238E27FC236}">
                <a16:creationId xmlns:a16="http://schemas.microsoft.com/office/drawing/2014/main" id="{05D4BA0D-34A2-414E-BB49-DEDA70DA4D36}"/>
              </a:ext>
            </a:extLst>
          </p:cNvPr>
          <p:cNvSpPr/>
          <p:nvPr/>
        </p:nvSpPr>
        <p:spPr>
          <a:xfrm>
            <a:off x="7816464" y="3905136"/>
            <a:ext cx="270828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AE3716AF-58D7-DE98-DB12-F650DC370651}"/>
                  </a:ext>
                </a:extLst>
              </p14:cNvPr>
              <p14:cNvContentPartPr/>
              <p14:nvPr/>
            </p14:nvContentPartPr>
            <p14:xfrm>
              <a:off x="9198720" y="4088016"/>
              <a:ext cx="923040" cy="46080"/>
            </p14:xfrm>
          </p:contentPart>
        </mc:Choice>
        <mc:Fallback xmlns="">
          <p:pic>
            <p:nvPicPr>
              <p:cNvPr id="16" name="Ink 15">
                <a:extLst>
                  <a:ext uri="{FF2B5EF4-FFF2-40B4-BE49-F238E27FC236}">
                    <a16:creationId xmlns:a16="http://schemas.microsoft.com/office/drawing/2014/main" id="{AE3716AF-58D7-DE98-DB12-F650DC370651}"/>
                  </a:ext>
                </a:extLst>
              </p:cNvPr>
              <p:cNvPicPr/>
              <p:nvPr/>
            </p:nvPicPr>
            <p:blipFill>
              <a:blip r:embed="rId8"/>
              <a:stretch>
                <a:fillRect/>
              </a:stretch>
            </p:blipFill>
            <p:spPr>
              <a:xfrm>
                <a:off x="9144720" y="3980016"/>
                <a:ext cx="1030680" cy="261720"/>
              </a:xfrm>
              <a:prstGeom prst="rect">
                <a:avLst/>
              </a:prstGeom>
            </p:spPr>
          </p:pic>
        </mc:Fallback>
      </mc:AlternateContent>
      <p:sp>
        <p:nvSpPr>
          <p:cNvPr id="29" name="Rettangolo 28">
            <a:extLst>
              <a:ext uri="{FF2B5EF4-FFF2-40B4-BE49-F238E27FC236}">
                <a16:creationId xmlns:a16="http://schemas.microsoft.com/office/drawing/2014/main" id="{0D340DF0-C089-47A0-AF4C-04C56442EC75}"/>
              </a:ext>
            </a:extLst>
          </p:cNvPr>
          <p:cNvSpPr/>
          <p:nvPr/>
        </p:nvSpPr>
        <p:spPr>
          <a:xfrm>
            <a:off x="6603414" y="3914833"/>
            <a:ext cx="1077546" cy="36576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165533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C07BC-D7C1-1B2F-02CB-3D5323DD4936}"/>
              </a:ext>
            </a:extLst>
          </p:cNvPr>
          <p:cNvSpPr>
            <a:spLocks noGrp="1"/>
          </p:cNvSpPr>
          <p:nvPr>
            <p:ph type="title"/>
          </p:nvPr>
        </p:nvSpPr>
        <p:spPr/>
        <p:txBody>
          <a:bodyPr/>
          <a:lstStyle/>
          <a:p>
            <a:r>
              <a:rPr lang="en-IE" dirty="0"/>
              <a:t>Accessing your tus.ie accounts – Quest Migration  Desktop Update Agent</a:t>
            </a:r>
          </a:p>
        </p:txBody>
      </p:sp>
      <p:sp>
        <p:nvSpPr>
          <p:cNvPr id="4" name="Footer Placeholder 3">
            <a:extLst>
              <a:ext uri="{FF2B5EF4-FFF2-40B4-BE49-F238E27FC236}">
                <a16:creationId xmlns:a16="http://schemas.microsoft.com/office/drawing/2014/main" id="{62286972-F114-B62D-189E-B433FD1834CF}"/>
              </a:ext>
            </a:extLst>
          </p:cNvPr>
          <p:cNvSpPr>
            <a:spLocks noGrp="1"/>
          </p:cNvSpPr>
          <p:nvPr>
            <p:ph type="ftr" sz="quarter" idx="3"/>
          </p:nvPr>
        </p:nvSpPr>
        <p:spPr/>
        <p:txBody>
          <a:bodyPr/>
          <a:lstStyle/>
          <a:p>
            <a:fld id="{B7432813-06BC-C841-9E95-BAE7A3984933}" type="slidenum">
              <a:rPr lang="en-US" b="1" smtClean="0"/>
              <a:pPr/>
              <a:t>45</a:t>
            </a:fld>
            <a:r>
              <a:rPr lang="en-US"/>
              <a:t>  |  Presentation Title</a:t>
            </a:r>
            <a:endParaRPr lang="en-US" dirty="0"/>
          </a:p>
        </p:txBody>
      </p:sp>
      <p:pic>
        <p:nvPicPr>
          <p:cNvPr id="8" name="Picture 7" descr="A screenshot of a computer&#10;&#10;Description automatically generated">
            <a:extLst>
              <a:ext uri="{FF2B5EF4-FFF2-40B4-BE49-F238E27FC236}">
                <a16:creationId xmlns:a16="http://schemas.microsoft.com/office/drawing/2014/main" id="{9D29F8F7-46B4-1F86-5462-85A445974617}"/>
              </a:ext>
            </a:extLst>
          </p:cNvPr>
          <p:cNvPicPr>
            <a:picLocks noChangeAspect="1"/>
          </p:cNvPicPr>
          <p:nvPr/>
        </p:nvPicPr>
        <p:blipFill>
          <a:blip r:embed="rId2"/>
          <a:stretch>
            <a:fillRect/>
          </a:stretch>
        </p:blipFill>
        <p:spPr>
          <a:xfrm>
            <a:off x="6876571" y="2227326"/>
            <a:ext cx="5015045" cy="3167061"/>
          </a:xfrm>
          <a:prstGeom prst="rect">
            <a:avLst/>
          </a:prstGeom>
        </p:spPr>
      </p:pic>
      <p:pic>
        <p:nvPicPr>
          <p:cNvPr id="11" name="Content Placeholder 5" descr="A screenshot of a computer&#10;&#10;Description automatically generated">
            <a:extLst>
              <a:ext uri="{FF2B5EF4-FFF2-40B4-BE49-F238E27FC236}">
                <a16:creationId xmlns:a16="http://schemas.microsoft.com/office/drawing/2014/main" id="{59F2A977-190E-B7D8-2129-4DBA99653DDB}"/>
              </a:ext>
            </a:extLst>
          </p:cNvPr>
          <p:cNvPicPr>
            <a:picLocks noGrp="1" noChangeAspect="1"/>
          </p:cNvPicPr>
          <p:nvPr>
            <p:ph idx="1"/>
          </p:nvPr>
        </p:nvPicPr>
        <p:blipFill>
          <a:blip r:embed="rId3"/>
          <a:stretch>
            <a:fillRect/>
          </a:stretch>
        </p:blipFill>
        <p:spPr>
          <a:xfrm>
            <a:off x="300384" y="1935353"/>
            <a:ext cx="6176523" cy="4003675"/>
          </a:xfrm>
        </p:spPr>
      </p:pic>
    </p:spTree>
    <p:extLst>
      <p:ext uri="{BB962C8B-B14F-4D97-AF65-F5344CB8AC3E}">
        <p14:creationId xmlns:p14="http://schemas.microsoft.com/office/powerpoint/2010/main" val="3092317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B4ED5-C4BB-DD5C-D13B-626A5170A922}"/>
              </a:ext>
            </a:extLst>
          </p:cNvPr>
          <p:cNvSpPr>
            <a:spLocks noGrp="1"/>
          </p:cNvSpPr>
          <p:nvPr>
            <p:ph type="title"/>
          </p:nvPr>
        </p:nvSpPr>
        <p:spPr>
          <a:xfrm>
            <a:off x="672160" y="279585"/>
            <a:ext cx="10773080" cy="1117063"/>
          </a:xfrm>
        </p:spPr>
        <p:txBody>
          <a:bodyPr/>
          <a:lstStyle/>
          <a:p>
            <a:r>
              <a:rPr lang="en-IE" dirty="0"/>
              <a:t>Accessing your tus.ie accounts – Quest Migration  Desktop Update Agent</a:t>
            </a:r>
          </a:p>
        </p:txBody>
      </p:sp>
      <p:pic>
        <p:nvPicPr>
          <p:cNvPr id="6" name="Content Placeholder 5">
            <a:extLst>
              <a:ext uri="{FF2B5EF4-FFF2-40B4-BE49-F238E27FC236}">
                <a16:creationId xmlns:a16="http://schemas.microsoft.com/office/drawing/2014/main" id="{62FB3E65-0638-27EF-F078-94E759D2246C}"/>
              </a:ext>
            </a:extLst>
          </p:cNvPr>
          <p:cNvPicPr>
            <a:picLocks noGrp="1" noChangeAspect="1"/>
          </p:cNvPicPr>
          <p:nvPr>
            <p:ph idx="1"/>
          </p:nvPr>
        </p:nvPicPr>
        <p:blipFill>
          <a:blip r:embed="rId2"/>
          <a:stretch>
            <a:fillRect/>
          </a:stretch>
        </p:blipFill>
        <p:spPr>
          <a:xfrm>
            <a:off x="672160" y="2145763"/>
            <a:ext cx="4372986" cy="4003675"/>
          </a:xfrm>
        </p:spPr>
      </p:pic>
      <p:sp>
        <p:nvSpPr>
          <p:cNvPr id="4" name="Footer Placeholder 3">
            <a:extLst>
              <a:ext uri="{FF2B5EF4-FFF2-40B4-BE49-F238E27FC236}">
                <a16:creationId xmlns:a16="http://schemas.microsoft.com/office/drawing/2014/main" id="{00FB2CD5-BA53-B96E-77EB-718D690DA012}"/>
              </a:ext>
            </a:extLst>
          </p:cNvPr>
          <p:cNvSpPr>
            <a:spLocks noGrp="1"/>
          </p:cNvSpPr>
          <p:nvPr>
            <p:ph type="ftr" sz="quarter" idx="3"/>
          </p:nvPr>
        </p:nvSpPr>
        <p:spPr/>
        <p:txBody>
          <a:bodyPr/>
          <a:lstStyle/>
          <a:p>
            <a:fld id="{B7432813-06BC-C841-9E95-BAE7A3984933}" type="slidenum">
              <a:rPr lang="en-US" b="1" smtClean="0"/>
              <a:pPr/>
              <a:t>46</a:t>
            </a:fld>
            <a:r>
              <a:rPr lang="en-US"/>
              <a:t>  |  Presentation Title</a:t>
            </a:r>
            <a:endParaRPr lang="en-US" dirty="0"/>
          </a:p>
        </p:txBody>
      </p:sp>
      <p:pic>
        <p:nvPicPr>
          <p:cNvPr id="8" name="Picture 7">
            <a:extLst>
              <a:ext uri="{FF2B5EF4-FFF2-40B4-BE49-F238E27FC236}">
                <a16:creationId xmlns:a16="http://schemas.microsoft.com/office/drawing/2014/main" id="{191C3D6D-AE02-83EF-C479-72902D67E050}"/>
              </a:ext>
            </a:extLst>
          </p:cNvPr>
          <p:cNvPicPr>
            <a:picLocks noChangeAspect="1"/>
          </p:cNvPicPr>
          <p:nvPr/>
        </p:nvPicPr>
        <p:blipFill>
          <a:blip r:embed="rId3"/>
          <a:stretch>
            <a:fillRect/>
          </a:stretch>
        </p:blipFill>
        <p:spPr>
          <a:xfrm>
            <a:off x="6058700" y="2145763"/>
            <a:ext cx="4372986" cy="4003675"/>
          </a:xfrm>
          <a:prstGeom prst="rect">
            <a:avLst/>
          </a:prstGeom>
        </p:spPr>
      </p:pic>
      <p:sp>
        <p:nvSpPr>
          <p:cNvPr id="9" name="TextBox 8">
            <a:extLst>
              <a:ext uri="{FF2B5EF4-FFF2-40B4-BE49-F238E27FC236}">
                <a16:creationId xmlns:a16="http://schemas.microsoft.com/office/drawing/2014/main" id="{7AEA7522-E54B-9AF6-3422-CAA7C86F446F}"/>
              </a:ext>
            </a:extLst>
          </p:cNvPr>
          <p:cNvSpPr txBox="1"/>
          <p:nvPr/>
        </p:nvSpPr>
        <p:spPr>
          <a:xfrm>
            <a:off x="580720" y="1396718"/>
            <a:ext cx="4037000" cy="646331"/>
          </a:xfrm>
          <a:prstGeom prst="rect">
            <a:avLst/>
          </a:prstGeom>
          <a:noFill/>
        </p:spPr>
        <p:txBody>
          <a:bodyPr wrap="square" rtlCol="0">
            <a:spAutoFit/>
          </a:bodyPr>
          <a:lstStyle/>
          <a:p>
            <a:r>
              <a:rPr lang="en-IE" dirty="0"/>
              <a:t>You will have to enter your username and password several times as well</a:t>
            </a:r>
          </a:p>
        </p:txBody>
      </p:sp>
      <p:sp>
        <p:nvSpPr>
          <p:cNvPr id="12" name="TextBox 11">
            <a:extLst>
              <a:ext uri="{FF2B5EF4-FFF2-40B4-BE49-F238E27FC236}">
                <a16:creationId xmlns:a16="http://schemas.microsoft.com/office/drawing/2014/main" id="{D2911401-8663-9548-D964-1A97A36A7899}"/>
              </a:ext>
            </a:extLst>
          </p:cNvPr>
          <p:cNvSpPr txBox="1"/>
          <p:nvPr/>
        </p:nvSpPr>
        <p:spPr>
          <a:xfrm>
            <a:off x="6096000" y="1396648"/>
            <a:ext cx="4767072" cy="646331"/>
          </a:xfrm>
          <a:prstGeom prst="rect">
            <a:avLst/>
          </a:prstGeom>
          <a:noFill/>
        </p:spPr>
        <p:txBody>
          <a:bodyPr wrap="square" rtlCol="0">
            <a:spAutoFit/>
          </a:bodyPr>
          <a:lstStyle/>
          <a:p>
            <a:r>
              <a:rPr lang="en-IE" dirty="0"/>
              <a:t>You will get the prompt to set up your MFA every time – it is advisable to do it straight away</a:t>
            </a:r>
          </a:p>
        </p:txBody>
      </p:sp>
    </p:spTree>
    <p:extLst>
      <p:ext uri="{BB962C8B-B14F-4D97-AF65-F5344CB8AC3E}">
        <p14:creationId xmlns:p14="http://schemas.microsoft.com/office/powerpoint/2010/main" val="358197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9589-036B-AF47-6DF4-9C901570B0F4}"/>
              </a:ext>
            </a:extLst>
          </p:cNvPr>
          <p:cNvSpPr>
            <a:spLocks noGrp="1"/>
          </p:cNvSpPr>
          <p:nvPr>
            <p:ph type="title"/>
          </p:nvPr>
        </p:nvSpPr>
        <p:spPr/>
        <p:txBody>
          <a:bodyPr/>
          <a:lstStyle/>
          <a:p>
            <a:r>
              <a:rPr lang="en-IE" dirty="0"/>
              <a:t>Accessing your tus.ie accounts – Quest Migration  Desktop Update Agent</a:t>
            </a:r>
          </a:p>
        </p:txBody>
      </p:sp>
      <p:sp>
        <p:nvSpPr>
          <p:cNvPr id="4" name="Footer Placeholder 3">
            <a:extLst>
              <a:ext uri="{FF2B5EF4-FFF2-40B4-BE49-F238E27FC236}">
                <a16:creationId xmlns:a16="http://schemas.microsoft.com/office/drawing/2014/main" id="{201FE270-02D1-53F5-D464-D5162C4935DE}"/>
              </a:ext>
            </a:extLst>
          </p:cNvPr>
          <p:cNvSpPr>
            <a:spLocks noGrp="1"/>
          </p:cNvSpPr>
          <p:nvPr>
            <p:ph type="ftr" sz="quarter" idx="3"/>
          </p:nvPr>
        </p:nvSpPr>
        <p:spPr/>
        <p:txBody>
          <a:bodyPr/>
          <a:lstStyle/>
          <a:p>
            <a:fld id="{B7432813-06BC-C841-9E95-BAE7A3984933}" type="slidenum">
              <a:rPr lang="en-US" b="1" smtClean="0"/>
              <a:pPr/>
              <a:t>47</a:t>
            </a:fld>
            <a:r>
              <a:rPr lang="en-US"/>
              <a:t>  |  Presentation Title</a:t>
            </a:r>
            <a:endParaRPr lang="en-US" dirty="0"/>
          </a:p>
        </p:txBody>
      </p:sp>
      <p:sp>
        <p:nvSpPr>
          <p:cNvPr id="8" name="Content Placeholder 7">
            <a:extLst>
              <a:ext uri="{FF2B5EF4-FFF2-40B4-BE49-F238E27FC236}">
                <a16:creationId xmlns:a16="http://schemas.microsoft.com/office/drawing/2014/main" id="{5B3D6765-C682-65F6-8205-3DEA0FD2F74A}"/>
              </a:ext>
            </a:extLst>
          </p:cNvPr>
          <p:cNvSpPr>
            <a:spLocks noGrp="1"/>
          </p:cNvSpPr>
          <p:nvPr>
            <p:ph idx="1"/>
          </p:nvPr>
        </p:nvSpPr>
        <p:spPr/>
        <p:txBody>
          <a:bodyPr/>
          <a:lstStyle/>
          <a:p>
            <a:r>
              <a:rPr lang="en-IE" dirty="0"/>
              <a:t>You will get numerous license prompts as the apps restart and reconfigure – click on OK/Close for each one</a:t>
            </a:r>
          </a:p>
        </p:txBody>
      </p:sp>
      <p:pic>
        <p:nvPicPr>
          <p:cNvPr id="9" name="Content Placeholder 9" descr="A screenshot of a computer error&#10;&#10;Description automatically generated with medium confidence">
            <a:extLst>
              <a:ext uri="{FF2B5EF4-FFF2-40B4-BE49-F238E27FC236}">
                <a16:creationId xmlns:a16="http://schemas.microsoft.com/office/drawing/2014/main" id="{712B3E52-895D-6AA1-46F6-1F7F04EC7985}"/>
              </a:ext>
            </a:extLst>
          </p:cNvPr>
          <p:cNvPicPr>
            <a:picLocks noChangeAspect="1"/>
          </p:cNvPicPr>
          <p:nvPr/>
        </p:nvPicPr>
        <p:blipFill>
          <a:blip r:embed="rId2"/>
          <a:stretch>
            <a:fillRect/>
          </a:stretch>
        </p:blipFill>
        <p:spPr>
          <a:xfrm>
            <a:off x="683518" y="2578101"/>
            <a:ext cx="3559205" cy="3373238"/>
          </a:xfrm>
          <a:prstGeom prst="rect">
            <a:avLst/>
          </a:prstGeom>
        </p:spPr>
      </p:pic>
      <p:pic>
        <p:nvPicPr>
          <p:cNvPr id="10" name="Picture 9" descr="A screenshot of a computer application&#10;&#10;Description automatically generated with low confidence">
            <a:extLst>
              <a:ext uri="{FF2B5EF4-FFF2-40B4-BE49-F238E27FC236}">
                <a16:creationId xmlns:a16="http://schemas.microsoft.com/office/drawing/2014/main" id="{1ED5FF21-0670-6B4F-751A-ABC2575414CF}"/>
              </a:ext>
            </a:extLst>
          </p:cNvPr>
          <p:cNvPicPr>
            <a:picLocks noChangeAspect="1"/>
          </p:cNvPicPr>
          <p:nvPr/>
        </p:nvPicPr>
        <p:blipFill>
          <a:blip r:embed="rId3"/>
          <a:stretch>
            <a:fillRect/>
          </a:stretch>
        </p:blipFill>
        <p:spPr>
          <a:xfrm>
            <a:off x="4096991" y="2578101"/>
            <a:ext cx="3998018" cy="3210300"/>
          </a:xfrm>
          <a:prstGeom prst="rect">
            <a:avLst/>
          </a:prstGeom>
        </p:spPr>
      </p:pic>
      <p:pic>
        <p:nvPicPr>
          <p:cNvPr id="11" name="Picture 10" descr="A screenshot of a computer&#10;&#10;Description automatically generated with low confidence">
            <a:extLst>
              <a:ext uri="{FF2B5EF4-FFF2-40B4-BE49-F238E27FC236}">
                <a16:creationId xmlns:a16="http://schemas.microsoft.com/office/drawing/2014/main" id="{CF5B73D6-8F16-45E5-57D2-B5DDFFD0B903}"/>
              </a:ext>
            </a:extLst>
          </p:cNvPr>
          <p:cNvPicPr>
            <a:picLocks noChangeAspect="1"/>
          </p:cNvPicPr>
          <p:nvPr/>
        </p:nvPicPr>
        <p:blipFill>
          <a:blip r:embed="rId4"/>
          <a:stretch>
            <a:fillRect/>
          </a:stretch>
        </p:blipFill>
        <p:spPr>
          <a:xfrm>
            <a:off x="7627145" y="2942688"/>
            <a:ext cx="4034503" cy="2305430"/>
          </a:xfrm>
          <a:prstGeom prst="rect">
            <a:avLst/>
          </a:prstGeom>
        </p:spPr>
      </p:pic>
    </p:spTree>
    <p:extLst>
      <p:ext uri="{BB962C8B-B14F-4D97-AF65-F5344CB8AC3E}">
        <p14:creationId xmlns:p14="http://schemas.microsoft.com/office/powerpoint/2010/main" val="118687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C5D94-B980-62BC-9323-447860B845B9}"/>
              </a:ext>
            </a:extLst>
          </p:cNvPr>
          <p:cNvSpPr>
            <a:spLocks noGrp="1"/>
          </p:cNvSpPr>
          <p:nvPr>
            <p:ph type="title"/>
          </p:nvPr>
        </p:nvSpPr>
        <p:spPr/>
        <p:txBody>
          <a:bodyPr/>
          <a:lstStyle/>
          <a:p>
            <a:r>
              <a:rPr lang="en-IE" dirty="0"/>
              <a:t>Accessing your tus.ie accounts – Quest Migration  Desktop Update Agent</a:t>
            </a:r>
          </a:p>
        </p:txBody>
      </p:sp>
      <p:pic>
        <p:nvPicPr>
          <p:cNvPr id="6" name="Content Placeholder 5" descr="A screenshot of a computer&#10;&#10;Description automatically generated">
            <a:extLst>
              <a:ext uri="{FF2B5EF4-FFF2-40B4-BE49-F238E27FC236}">
                <a16:creationId xmlns:a16="http://schemas.microsoft.com/office/drawing/2014/main" id="{9A057479-8273-3923-7B68-A69E498E6D66}"/>
              </a:ext>
            </a:extLst>
          </p:cNvPr>
          <p:cNvPicPr>
            <a:picLocks noGrp="1" noChangeAspect="1"/>
          </p:cNvPicPr>
          <p:nvPr>
            <p:ph idx="1"/>
          </p:nvPr>
        </p:nvPicPr>
        <p:blipFill>
          <a:blip r:embed="rId2"/>
          <a:stretch>
            <a:fillRect/>
          </a:stretch>
        </p:blipFill>
        <p:spPr>
          <a:xfrm>
            <a:off x="672160" y="1953681"/>
            <a:ext cx="4156195" cy="4003675"/>
          </a:xfrm>
        </p:spPr>
      </p:pic>
      <p:sp>
        <p:nvSpPr>
          <p:cNvPr id="4" name="Footer Placeholder 3">
            <a:extLst>
              <a:ext uri="{FF2B5EF4-FFF2-40B4-BE49-F238E27FC236}">
                <a16:creationId xmlns:a16="http://schemas.microsoft.com/office/drawing/2014/main" id="{53FC90BC-D7FB-D171-EA50-F78CDBEDA0CD}"/>
              </a:ext>
            </a:extLst>
          </p:cNvPr>
          <p:cNvSpPr>
            <a:spLocks noGrp="1"/>
          </p:cNvSpPr>
          <p:nvPr>
            <p:ph type="ftr" sz="quarter" idx="3"/>
          </p:nvPr>
        </p:nvSpPr>
        <p:spPr/>
        <p:txBody>
          <a:bodyPr/>
          <a:lstStyle/>
          <a:p>
            <a:fld id="{B7432813-06BC-C841-9E95-BAE7A3984933}" type="slidenum">
              <a:rPr lang="en-US" b="1" smtClean="0"/>
              <a:pPr/>
              <a:t>48</a:t>
            </a:fld>
            <a:r>
              <a:rPr lang="en-US"/>
              <a:t>  |  Presentation Title</a:t>
            </a:r>
            <a:endParaRPr lang="en-US" dirty="0"/>
          </a:p>
        </p:txBody>
      </p:sp>
      <p:pic>
        <p:nvPicPr>
          <p:cNvPr id="7" name="Picture 6">
            <a:extLst>
              <a:ext uri="{FF2B5EF4-FFF2-40B4-BE49-F238E27FC236}">
                <a16:creationId xmlns:a16="http://schemas.microsoft.com/office/drawing/2014/main" id="{54F2F45F-C41C-3D11-1443-2EC31506D464}"/>
              </a:ext>
            </a:extLst>
          </p:cNvPr>
          <p:cNvPicPr>
            <a:picLocks noChangeAspect="1"/>
          </p:cNvPicPr>
          <p:nvPr/>
        </p:nvPicPr>
        <p:blipFill>
          <a:blip r:embed="rId3"/>
          <a:stretch>
            <a:fillRect/>
          </a:stretch>
        </p:blipFill>
        <p:spPr>
          <a:xfrm>
            <a:off x="5783656" y="1980803"/>
            <a:ext cx="5588820" cy="3949433"/>
          </a:xfrm>
          <a:prstGeom prst="rect">
            <a:avLst/>
          </a:prstGeom>
        </p:spPr>
      </p:pic>
      <p:sp>
        <p:nvSpPr>
          <p:cNvPr id="12" name="Ovale 11">
            <a:extLst>
              <a:ext uri="{FF2B5EF4-FFF2-40B4-BE49-F238E27FC236}">
                <a16:creationId xmlns:a16="http://schemas.microsoft.com/office/drawing/2014/main" id="{EB6A921D-E6BF-40E6-AB66-85303681B3A5}"/>
              </a:ext>
            </a:extLst>
          </p:cNvPr>
          <p:cNvSpPr/>
          <p:nvPr/>
        </p:nvSpPr>
        <p:spPr>
          <a:xfrm>
            <a:off x="428760" y="4180320"/>
            <a:ext cx="3108960" cy="54864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de-DE">
              <a:solidFill>
                <a:srgbClr val="E71224"/>
              </a:solidFill>
            </a:endParaRPr>
          </a:p>
        </p:txBody>
      </p:sp>
      <p:sp>
        <p:nvSpPr>
          <p:cNvPr id="11" name="Oval 10">
            <a:extLst>
              <a:ext uri="{FF2B5EF4-FFF2-40B4-BE49-F238E27FC236}">
                <a16:creationId xmlns:a16="http://schemas.microsoft.com/office/drawing/2014/main" id="{B099F808-75D3-482B-9102-9E254BBE4E54}"/>
              </a:ext>
            </a:extLst>
          </p:cNvPr>
          <p:cNvSpPr/>
          <p:nvPr/>
        </p:nvSpPr>
        <p:spPr>
          <a:xfrm>
            <a:off x="5423400" y="3331080"/>
            <a:ext cx="1828800" cy="18288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42928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7B42-9DB8-78D0-FF21-FEA0BC574F7A}"/>
              </a:ext>
            </a:extLst>
          </p:cNvPr>
          <p:cNvSpPr>
            <a:spLocks noGrp="1"/>
          </p:cNvSpPr>
          <p:nvPr>
            <p:ph type="title"/>
          </p:nvPr>
        </p:nvSpPr>
        <p:spPr>
          <a:xfrm>
            <a:off x="672160" y="708563"/>
            <a:ext cx="10773080" cy="708758"/>
          </a:xfrm>
        </p:spPr>
        <p:txBody>
          <a:bodyPr>
            <a:normAutofit fontScale="90000"/>
          </a:bodyPr>
          <a:lstStyle/>
          <a:p>
            <a:r>
              <a:rPr lang="en-IE" dirty="0"/>
              <a:t>Accessing your tus.ie accounts Method 2 – manually logging in</a:t>
            </a:r>
          </a:p>
        </p:txBody>
      </p:sp>
      <p:sp>
        <p:nvSpPr>
          <p:cNvPr id="3" name="Content Placeholder 2">
            <a:extLst>
              <a:ext uri="{FF2B5EF4-FFF2-40B4-BE49-F238E27FC236}">
                <a16:creationId xmlns:a16="http://schemas.microsoft.com/office/drawing/2014/main" id="{8812C9EC-03F7-EA20-E001-BB26CAC0D453}"/>
              </a:ext>
            </a:extLst>
          </p:cNvPr>
          <p:cNvSpPr>
            <a:spLocks noGrp="1"/>
          </p:cNvSpPr>
          <p:nvPr>
            <p:ph idx="1"/>
          </p:nvPr>
        </p:nvSpPr>
        <p:spPr>
          <a:xfrm>
            <a:off x="672160" y="1554480"/>
            <a:ext cx="10773080" cy="4274719"/>
          </a:xfrm>
        </p:spPr>
        <p:txBody>
          <a:bodyPr/>
          <a:lstStyle/>
          <a:p>
            <a:r>
              <a:rPr lang="en-IE" dirty="0"/>
              <a:t>Open up Outlook and enter your @tus.ie e-mail address when prompted; you will be prompted to set up your MFA at this time if you haven’t already done so</a:t>
            </a:r>
          </a:p>
          <a:p>
            <a:endParaRPr lang="en-IE" dirty="0"/>
          </a:p>
          <a:p>
            <a:pPr marL="0" indent="0">
              <a:buNone/>
            </a:pPr>
            <a:endParaRPr lang="en-IE" dirty="0"/>
          </a:p>
        </p:txBody>
      </p:sp>
      <p:sp>
        <p:nvSpPr>
          <p:cNvPr id="4" name="Footer Placeholder 3">
            <a:extLst>
              <a:ext uri="{FF2B5EF4-FFF2-40B4-BE49-F238E27FC236}">
                <a16:creationId xmlns:a16="http://schemas.microsoft.com/office/drawing/2014/main" id="{650F4F6D-4197-F1AE-B93E-F246781D8F42}"/>
              </a:ext>
            </a:extLst>
          </p:cNvPr>
          <p:cNvSpPr>
            <a:spLocks noGrp="1"/>
          </p:cNvSpPr>
          <p:nvPr>
            <p:ph type="ftr" sz="quarter" idx="3"/>
          </p:nvPr>
        </p:nvSpPr>
        <p:spPr/>
        <p:txBody>
          <a:bodyPr/>
          <a:lstStyle/>
          <a:p>
            <a:fld id="{B7432813-06BC-C841-9E95-BAE7A3984933}" type="slidenum">
              <a:rPr lang="en-US" b="1" smtClean="0"/>
              <a:pPr/>
              <a:t>49</a:t>
            </a:fld>
            <a:r>
              <a:rPr lang="en-US"/>
              <a:t>  |  Presentation Title</a:t>
            </a:r>
            <a:endParaRPr lang="en-US" dirty="0"/>
          </a:p>
        </p:txBody>
      </p:sp>
      <p:pic>
        <p:nvPicPr>
          <p:cNvPr id="8" name="Picture 7" descr="A screenshot of a computer&#10;&#10;Description automatically generated with low confidence">
            <a:extLst>
              <a:ext uri="{FF2B5EF4-FFF2-40B4-BE49-F238E27FC236}">
                <a16:creationId xmlns:a16="http://schemas.microsoft.com/office/drawing/2014/main" id="{19DC296D-008A-BE59-8301-24B7BC343374}"/>
              </a:ext>
            </a:extLst>
          </p:cNvPr>
          <p:cNvPicPr>
            <a:picLocks noChangeAspect="1"/>
          </p:cNvPicPr>
          <p:nvPr/>
        </p:nvPicPr>
        <p:blipFill>
          <a:blip r:embed="rId2"/>
          <a:stretch>
            <a:fillRect/>
          </a:stretch>
        </p:blipFill>
        <p:spPr>
          <a:xfrm>
            <a:off x="948070" y="2473018"/>
            <a:ext cx="3838890" cy="3619755"/>
          </a:xfrm>
          <a:prstGeom prst="rect">
            <a:avLst/>
          </a:prstGeom>
        </p:spPr>
      </p:pic>
      <p:pic>
        <p:nvPicPr>
          <p:cNvPr id="5" name="Picture 4">
            <a:extLst>
              <a:ext uri="{FF2B5EF4-FFF2-40B4-BE49-F238E27FC236}">
                <a16:creationId xmlns:a16="http://schemas.microsoft.com/office/drawing/2014/main" id="{9A7FBCAC-70C4-C3EA-AACF-596F6EBD9C18}"/>
              </a:ext>
            </a:extLst>
          </p:cNvPr>
          <p:cNvPicPr>
            <a:picLocks noChangeAspect="1"/>
          </p:cNvPicPr>
          <p:nvPr/>
        </p:nvPicPr>
        <p:blipFill>
          <a:blip r:embed="rId3"/>
          <a:stretch>
            <a:fillRect/>
          </a:stretch>
        </p:blipFill>
        <p:spPr>
          <a:xfrm>
            <a:off x="6305588" y="2535237"/>
            <a:ext cx="4372986" cy="3399220"/>
          </a:xfrm>
          <a:prstGeom prst="rect">
            <a:avLst/>
          </a:prstGeom>
        </p:spPr>
      </p:pic>
    </p:spTree>
    <p:extLst>
      <p:ext uri="{BB962C8B-B14F-4D97-AF65-F5344CB8AC3E}">
        <p14:creationId xmlns:p14="http://schemas.microsoft.com/office/powerpoint/2010/main" val="288243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23E5-0067-BC79-2E7D-13809DA0B7C6}"/>
              </a:ext>
            </a:extLst>
          </p:cNvPr>
          <p:cNvSpPr>
            <a:spLocks noGrp="1"/>
          </p:cNvSpPr>
          <p:nvPr>
            <p:ph type="title"/>
          </p:nvPr>
        </p:nvSpPr>
        <p:spPr/>
        <p:txBody>
          <a:bodyPr/>
          <a:lstStyle/>
          <a:p>
            <a:r>
              <a:rPr lang="en-IE" dirty="0"/>
              <a:t>Support - Migration FAQs</a:t>
            </a:r>
          </a:p>
        </p:txBody>
      </p:sp>
      <p:sp>
        <p:nvSpPr>
          <p:cNvPr id="3" name="Content Placeholder 2">
            <a:extLst>
              <a:ext uri="{FF2B5EF4-FFF2-40B4-BE49-F238E27FC236}">
                <a16:creationId xmlns:a16="http://schemas.microsoft.com/office/drawing/2014/main" id="{28AFE82C-1DE9-36DA-5650-B52F7132884B}"/>
              </a:ext>
            </a:extLst>
          </p:cNvPr>
          <p:cNvSpPr>
            <a:spLocks noGrp="1"/>
          </p:cNvSpPr>
          <p:nvPr>
            <p:ph idx="1"/>
          </p:nvPr>
        </p:nvSpPr>
        <p:spPr/>
        <p:txBody>
          <a:bodyPr/>
          <a:lstStyle/>
          <a:p>
            <a:r>
              <a:rPr lang="en-US" dirty="0"/>
              <a:t>TUS Midwest Helpdesk – accessible to all TUS staff: </a:t>
            </a:r>
            <a:r>
              <a:rPr lang="en-US" dirty="0">
                <a:hlinkClick r:id="rId2"/>
              </a:rPr>
              <a:t>https://helpdesk.lit.ie/support/solutions/articles/27000078682-staff-account-migration-to-the-new-tus-ie-environment-tus-systems-integration-faq</a:t>
            </a:r>
            <a:r>
              <a:rPr lang="en-US" dirty="0"/>
              <a:t> </a:t>
            </a:r>
          </a:p>
          <a:p>
            <a:r>
              <a:rPr lang="en-US" dirty="0"/>
              <a:t>ICT Systems Integration website - </a:t>
            </a:r>
            <a:r>
              <a:rPr lang="en-US" dirty="0">
                <a:hlinkClick r:id="rId3"/>
              </a:rPr>
              <a:t>https://tus.ie/systems-integration</a:t>
            </a:r>
            <a:r>
              <a:rPr lang="en-US" dirty="0"/>
              <a:t> </a:t>
            </a:r>
            <a:endParaRPr lang="en-IE" dirty="0"/>
          </a:p>
          <a:p>
            <a:r>
              <a:rPr lang="en-IE" dirty="0"/>
              <a:t>Helpdesk and Desktop Support will be providing migration support at the helpdesk</a:t>
            </a:r>
          </a:p>
          <a:p>
            <a:pPr lvl="1"/>
            <a:r>
              <a:rPr lang="en-IE" dirty="0"/>
              <a:t>Walk-up service in Moylish and Athlone</a:t>
            </a:r>
          </a:p>
          <a:p>
            <a:pPr lvl="1"/>
            <a:r>
              <a:rPr lang="en-IE" dirty="0"/>
              <a:t>Technical support available as normal on other campuses</a:t>
            </a:r>
          </a:p>
          <a:p>
            <a:pPr lvl="1"/>
            <a:r>
              <a:rPr lang="en-IE" dirty="0"/>
              <a:t>Log a call if required</a:t>
            </a:r>
            <a:endParaRPr lang="en-US" dirty="0"/>
          </a:p>
        </p:txBody>
      </p:sp>
      <p:sp>
        <p:nvSpPr>
          <p:cNvPr id="4" name="Footer Placeholder 3">
            <a:extLst>
              <a:ext uri="{FF2B5EF4-FFF2-40B4-BE49-F238E27FC236}">
                <a16:creationId xmlns:a16="http://schemas.microsoft.com/office/drawing/2014/main" id="{9EF8D331-3D3A-C019-5BF8-2806DBE201D9}"/>
              </a:ext>
            </a:extLst>
          </p:cNvPr>
          <p:cNvSpPr>
            <a:spLocks noGrp="1"/>
          </p:cNvSpPr>
          <p:nvPr>
            <p:ph type="ftr" sz="quarter" idx="3"/>
          </p:nvPr>
        </p:nvSpPr>
        <p:spPr/>
        <p:txBody>
          <a:bodyPr/>
          <a:lstStyle/>
          <a:p>
            <a:fld id="{B7432813-06BC-C841-9E95-BAE7A3984933}" type="slidenum">
              <a:rPr lang="en-US" b="1" smtClean="0"/>
              <a:pPr/>
              <a:t>5</a:t>
            </a:fld>
            <a:r>
              <a:rPr lang="en-US"/>
              <a:t>  |  Presentation Title</a:t>
            </a:r>
            <a:endParaRPr lang="en-US" dirty="0"/>
          </a:p>
        </p:txBody>
      </p:sp>
    </p:spTree>
    <p:extLst>
      <p:ext uri="{BB962C8B-B14F-4D97-AF65-F5344CB8AC3E}">
        <p14:creationId xmlns:p14="http://schemas.microsoft.com/office/powerpoint/2010/main" val="2983154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DF09-5073-024F-81ED-E5DA10B2C050}"/>
              </a:ext>
            </a:extLst>
          </p:cNvPr>
          <p:cNvSpPr>
            <a:spLocks noGrp="1"/>
          </p:cNvSpPr>
          <p:nvPr>
            <p:ph type="title"/>
          </p:nvPr>
        </p:nvSpPr>
        <p:spPr/>
        <p:txBody>
          <a:bodyPr/>
          <a:lstStyle/>
          <a:p>
            <a:r>
              <a:rPr lang="en-IE" dirty="0"/>
              <a:t>Logging in to E-mail</a:t>
            </a:r>
          </a:p>
        </p:txBody>
      </p:sp>
      <p:sp>
        <p:nvSpPr>
          <p:cNvPr id="4" name="Footer Placeholder 3">
            <a:extLst>
              <a:ext uri="{FF2B5EF4-FFF2-40B4-BE49-F238E27FC236}">
                <a16:creationId xmlns:a16="http://schemas.microsoft.com/office/drawing/2014/main" id="{547A1113-1711-8EB7-D1E0-B43ACDAC338F}"/>
              </a:ext>
            </a:extLst>
          </p:cNvPr>
          <p:cNvSpPr>
            <a:spLocks noGrp="1"/>
          </p:cNvSpPr>
          <p:nvPr>
            <p:ph type="ftr" sz="quarter" idx="3"/>
          </p:nvPr>
        </p:nvSpPr>
        <p:spPr/>
        <p:txBody>
          <a:bodyPr/>
          <a:lstStyle/>
          <a:p>
            <a:fld id="{B7432813-06BC-C841-9E95-BAE7A3984933}" type="slidenum">
              <a:rPr lang="en-US" b="1" smtClean="0"/>
              <a:pPr/>
              <a:t>50</a:t>
            </a:fld>
            <a:r>
              <a:rPr lang="en-US"/>
              <a:t>  |  Presentation Title</a:t>
            </a:r>
            <a:endParaRPr lang="en-US" dirty="0"/>
          </a:p>
        </p:txBody>
      </p:sp>
      <p:pic>
        <p:nvPicPr>
          <p:cNvPr id="10" name="Content Placeholder 9" descr="A screenshot of a computer error&#10;&#10;Description automatically generated with medium confidence">
            <a:extLst>
              <a:ext uri="{FF2B5EF4-FFF2-40B4-BE49-F238E27FC236}">
                <a16:creationId xmlns:a16="http://schemas.microsoft.com/office/drawing/2014/main" id="{03BFD207-BD7C-1FA5-14C9-AEF11A3886D0}"/>
              </a:ext>
            </a:extLst>
          </p:cNvPr>
          <p:cNvPicPr>
            <a:picLocks noGrp="1" noChangeAspect="1"/>
          </p:cNvPicPr>
          <p:nvPr>
            <p:ph idx="1"/>
          </p:nvPr>
        </p:nvPicPr>
        <p:blipFill>
          <a:blip r:embed="rId2"/>
          <a:stretch>
            <a:fillRect/>
          </a:stretch>
        </p:blipFill>
        <p:spPr>
          <a:xfrm>
            <a:off x="450820" y="2578101"/>
            <a:ext cx="3559205" cy="3373238"/>
          </a:xfrm>
        </p:spPr>
      </p:pic>
      <p:pic>
        <p:nvPicPr>
          <p:cNvPr id="12" name="Picture 11" descr="A screenshot of a computer application&#10;&#10;Description automatically generated with low confidence">
            <a:extLst>
              <a:ext uri="{FF2B5EF4-FFF2-40B4-BE49-F238E27FC236}">
                <a16:creationId xmlns:a16="http://schemas.microsoft.com/office/drawing/2014/main" id="{5B5556D7-063D-A8B7-5A28-1401C48C64F8}"/>
              </a:ext>
            </a:extLst>
          </p:cNvPr>
          <p:cNvPicPr>
            <a:picLocks noChangeAspect="1"/>
          </p:cNvPicPr>
          <p:nvPr/>
        </p:nvPicPr>
        <p:blipFill>
          <a:blip r:embed="rId3"/>
          <a:stretch>
            <a:fillRect/>
          </a:stretch>
        </p:blipFill>
        <p:spPr>
          <a:xfrm>
            <a:off x="4096991" y="2659570"/>
            <a:ext cx="3998018" cy="3210300"/>
          </a:xfrm>
          <a:prstGeom prst="rect">
            <a:avLst/>
          </a:prstGeom>
        </p:spPr>
      </p:pic>
      <p:pic>
        <p:nvPicPr>
          <p:cNvPr id="14" name="Picture 13" descr="A screenshot of a computer&#10;&#10;Description automatically generated with low confidence">
            <a:extLst>
              <a:ext uri="{FF2B5EF4-FFF2-40B4-BE49-F238E27FC236}">
                <a16:creationId xmlns:a16="http://schemas.microsoft.com/office/drawing/2014/main" id="{421631C5-857A-C431-7D9A-4A74876D605D}"/>
              </a:ext>
            </a:extLst>
          </p:cNvPr>
          <p:cNvPicPr>
            <a:picLocks noChangeAspect="1"/>
          </p:cNvPicPr>
          <p:nvPr/>
        </p:nvPicPr>
        <p:blipFill>
          <a:blip r:embed="rId4"/>
          <a:stretch>
            <a:fillRect/>
          </a:stretch>
        </p:blipFill>
        <p:spPr>
          <a:xfrm>
            <a:off x="7924799" y="2726946"/>
            <a:ext cx="4034503" cy="2305430"/>
          </a:xfrm>
          <a:prstGeom prst="rect">
            <a:avLst/>
          </a:prstGeom>
        </p:spPr>
      </p:pic>
      <p:sp>
        <p:nvSpPr>
          <p:cNvPr id="15" name="TextBox 14">
            <a:extLst>
              <a:ext uri="{FF2B5EF4-FFF2-40B4-BE49-F238E27FC236}">
                <a16:creationId xmlns:a16="http://schemas.microsoft.com/office/drawing/2014/main" id="{4757B631-4CC4-9EDA-040F-0E1452B6AAA2}"/>
              </a:ext>
            </a:extLst>
          </p:cNvPr>
          <p:cNvSpPr txBox="1"/>
          <p:nvPr/>
        </p:nvSpPr>
        <p:spPr>
          <a:xfrm>
            <a:off x="361950" y="1825625"/>
            <a:ext cx="4905375" cy="369332"/>
          </a:xfrm>
          <a:prstGeom prst="rect">
            <a:avLst/>
          </a:prstGeom>
          <a:noFill/>
        </p:spPr>
        <p:txBody>
          <a:bodyPr wrap="square" rtlCol="0">
            <a:spAutoFit/>
          </a:bodyPr>
          <a:lstStyle/>
          <a:p>
            <a:r>
              <a:rPr lang="en-IE" dirty="0"/>
              <a:t>Click through the various popup screens</a:t>
            </a:r>
          </a:p>
        </p:txBody>
      </p:sp>
    </p:spTree>
    <p:extLst>
      <p:ext uri="{BB962C8B-B14F-4D97-AF65-F5344CB8AC3E}">
        <p14:creationId xmlns:p14="http://schemas.microsoft.com/office/powerpoint/2010/main" val="364419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023F-64A2-AF32-A71C-B79AE36080B4}"/>
              </a:ext>
            </a:extLst>
          </p:cNvPr>
          <p:cNvSpPr>
            <a:spLocks noGrp="1"/>
          </p:cNvSpPr>
          <p:nvPr>
            <p:ph type="title"/>
          </p:nvPr>
        </p:nvSpPr>
        <p:spPr/>
        <p:txBody>
          <a:bodyPr/>
          <a:lstStyle/>
          <a:p>
            <a:r>
              <a:rPr lang="en-IE" dirty="0"/>
              <a:t>Logging in to E-mail</a:t>
            </a:r>
          </a:p>
        </p:txBody>
      </p:sp>
      <p:pic>
        <p:nvPicPr>
          <p:cNvPr id="6" name="Content Placeholder 5" descr="A blue screen with white text&#10;&#10;Description automatically generated with low confidence">
            <a:extLst>
              <a:ext uri="{FF2B5EF4-FFF2-40B4-BE49-F238E27FC236}">
                <a16:creationId xmlns:a16="http://schemas.microsoft.com/office/drawing/2014/main" id="{B437E8D3-44C8-F464-7082-CCC4D6B2A402}"/>
              </a:ext>
            </a:extLst>
          </p:cNvPr>
          <p:cNvPicPr>
            <a:picLocks noGrp="1" noChangeAspect="1"/>
          </p:cNvPicPr>
          <p:nvPr>
            <p:ph idx="1"/>
          </p:nvPr>
        </p:nvPicPr>
        <p:blipFill>
          <a:blip r:embed="rId2"/>
          <a:stretch>
            <a:fillRect/>
          </a:stretch>
        </p:blipFill>
        <p:spPr>
          <a:xfrm>
            <a:off x="672160" y="2331855"/>
            <a:ext cx="4401164" cy="2610214"/>
          </a:xfrm>
        </p:spPr>
      </p:pic>
      <p:sp>
        <p:nvSpPr>
          <p:cNvPr id="4" name="Footer Placeholder 3">
            <a:extLst>
              <a:ext uri="{FF2B5EF4-FFF2-40B4-BE49-F238E27FC236}">
                <a16:creationId xmlns:a16="http://schemas.microsoft.com/office/drawing/2014/main" id="{AC4D3AD6-94A4-3C39-15C6-C50DBAFA45BE}"/>
              </a:ext>
            </a:extLst>
          </p:cNvPr>
          <p:cNvSpPr>
            <a:spLocks noGrp="1"/>
          </p:cNvSpPr>
          <p:nvPr>
            <p:ph type="ftr" sz="quarter" idx="3"/>
          </p:nvPr>
        </p:nvSpPr>
        <p:spPr/>
        <p:txBody>
          <a:bodyPr/>
          <a:lstStyle/>
          <a:p>
            <a:fld id="{B7432813-06BC-C841-9E95-BAE7A3984933}" type="slidenum">
              <a:rPr lang="en-US" b="1" smtClean="0"/>
              <a:pPr/>
              <a:t>51</a:t>
            </a:fld>
            <a:r>
              <a:rPr lang="en-US"/>
              <a:t>  |  Presentation Title</a:t>
            </a:r>
            <a:endParaRPr lang="en-US" dirty="0"/>
          </a:p>
        </p:txBody>
      </p:sp>
      <p:pic>
        <p:nvPicPr>
          <p:cNvPr id="3" name="Picture 2">
            <a:extLst>
              <a:ext uri="{FF2B5EF4-FFF2-40B4-BE49-F238E27FC236}">
                <a16:creationId xmlns:a16="http://schemas.microsoft.com/office/drawing/2014/main" id="{36C2A642-8C59-2DE1-6501-E280D6B4AD90}"/>
              </a:ext>
            </a:extLst>
          </p:cNvPr>
          <p:cNvPicPr>
            <a:picLocks noChangeAspect="1"/>
          </p:cNvPicPr>
          <p:nvPr/>
        </p:nvPicPr>
        <p:blipFill>
          <a:blip r:embed="rId3"/>
          <a:stretch>
            <a:fillRect/>
          </a:stretch>
        </p:blipFill>
        <p:spPr>
          <a:xfrm>
            <a:off x="5573344" y="1825625"/>
            <a:ext cx="5588820" cy="3949433"/>
          </a:xfrm>
          <a:prstGeom prst="rect">
            <a:avLst/>
          </a:prstGeom>
        </p:spPr>
      </p:pic>
      <p:sp>
        <p:nvSpPr>
          <p:cNvPr id="11" name="Ellips 10">
            <a:extLst>
              <a:ext uri="{FF2B5EF4-FFF2-40B4-BE49-F238E27FC236}">
                <a16:creationId xmlns:a16="http://schemas.microsoft.com/office/drawing/2014/main" id="{DC84511E-1291-44C0-ACE9-F1A58AB0D9C7}"/>
              </a:ext>
            </a:extLst>
          </p:cNvPr>
          <p:cNvSpPr/>
          <p:nvPr/>
        </p:nvSpPr>
        <p:spPr>
          <a:xfrm>
            <a:off x="5407560" y="3159360"/>
            <a:ext cx="1463040" cy="18288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E71224"/>
              </a:solidFill>
            </a:endParaRPr>
          </a:p>
        </p:txBody>
      </p:sp>
    </p:spTree>
    <p:extLst>
      <p:ext uri="{BB962C8B-B14F-4D97-AF65-F5344CB8AC3E}">
        <p14:creationId xmlns:p14="http://schemas.microsoft.com/office/powerpoint/2010/main" val="418420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41026-0F08-630A-3823-0D8587DBAC86}"/>
              </a:ext>
            </a:extLst>
          </p:cNvPr>
          <p:cNvSpPr>
            <a:spLocks noGrp="1"/>
          </p:cNvSpPr>
          <p:nvPr>
            <p:ph type="title"/>
          </p:nvPr>
        </p:nvSpPr>
        <p:spPr/>
        <p:txBody>
          <a:bodyPr/>
          <a:lstStyle/>
          <a:p>
            <a:r>
              <a:rPr lang="en-IE" dirty="0"/>
              <a:t>Logging into OneDrive</a:t>
            </a:r>
          </a:p>
        </p:txBody>
      </p:sp>
      <p:pic>
        <p:nvPicPr>
          <p:cNvPr id="6" name="Content Placeholder 5" descr="A screenshot of a computer&#10;&#10;Description automatically generated with medium confidence">
            <a:extLst>
              <a:ext uri="{FF2B5EF4-FFF2-40B4-BE49-F238E27FC236}">
                <a16:creationId xmlns:a16="http://schemas.microsoft.com/office/drawing/2014/main" id="{7D667FA0-E5B2-88FE-8457-6B7FC648146E}"/>
              </a:ext>
            </a:extLst>
          </p:cNvPr>
          <p:cNvPicPr>
            <a:picLocks noGrp="1" noChangeAspect="1"/>
          </p:cNvPicPr>
          <p:nvPr>
            <p:ph idx="1"/>
          </p:nvPr>
        </p:nvPicPr>
        <p:blipFill>
          <a:blip r:embed="rId2"/>
          <a:stretch>
            <a:fillRect/>
          </a:stretch>
        </p:blipFill>
        <p:spPr>
          <a:xfrm>
            <a:off x="800795" y="2504852"/>
            <a:ext cx="1409897" cy="1057423"/>
          </a:xfrm>
        </p:spPr>
      </p:pic>
      <p:sp>
        <p:nvSpPr>
          <p:cNvPr id="4" name="Footer Placeholder 3">
            <a:extLst>
              <a:ext uri="{FF2B5EF4-FFF2-40B4-BE49-F238E27FC236}">
                <a16:creationId xmlns:a16="http://schemas.microsoft.com/office/drawing/2014/main" id="{EB251B72-6EC1-663D-67F9-FC10EA8BF1CE}"/>
              </a:ext>
            </a:extLst>
          </p:cNvPr>
          <p:cNvSpPr>
            <a:spLocks noGrp="1"/>
          </p:cNvSpPr>
          <p:nvPr>
            <p:ph type="ftr" sz="quarter" idx="3"/>
          </p:nvPr>
        </p:nvSpPr>
        <p:spPr/>
        <p:txBody>
          <a:bodyPr/>
          <a:lstStyle/>
          <a:p>
            <a:fld id="{B7432813-06BC-C841-9E95-BAE7A3984933}" type="slidenum">
              <a:rPr lang="en-US" b="1" smtClean="0"/>
              <a:pPr/>
              <a:t>52</a:t>
            </a:fld>
            <a:r>
              <a:rPr lang="en-US"/>
              <a:t>  |  Presentation Title</a:t>
            </a:r>
            <a:endParaRPr lang="en-US" dirty="0"/>
          </a:p>
        </p:txBody>
      </p:sp>
      <p:sp>
        <p:nvSpPr>
          <p:cNvPr id="14" name="Ellipse 13">
            <a:extLst>
              <a:ext uri="{FF2B5EF4-FFF2-40B4-BE49-F238E27FC236}">
                <a16:creationId xmlns:a16="http://schemas.microsoft.com/office/drawing/2014/main" id="{052CB762-97D8-4320-8610-17AE16051427}"/>
              </a:ext>
            </a:extLst>
          </p:cNvPr>
          <p:cNvSpPr/>
          <p:nvPr/>
        </p:nvSpPr>
        <p:spPr>
          <a:xfrm>
            <a:off x="1322863" y="2471627"/>
            <a:ext cx="36576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E71224"/>
              </a:solidFill>
            </a:endParaRPr>
          </a:p>
        </p:txBody>
      </p:sp>
      <p:sp>
        <p:nvSpPr>
          <p:cNvPr id="13" name="Ovale 12">
            <a:extLst>
              <a:ext uri="{FF2B5EF4-FFF2-40B4-BE49-F238E27FC236}">
                <a16:creationId xmlns:a16="http://schemas.microsoft.com/office/drawing/2014/main" id="{6ADBEE0E-8F80-4162-AFCA-E076797E4D67}"/>
              </a:ext>
            </a:extLst>
          </p:cNvPr>
          <p:cNvSpPr/>
          <p:nvPr/>
        </p:nvSpPr>
        <p:spPr>
          <a:xfrm>
            <a:off x="1139983" y="3177000"/>
            <a:ext cx="36576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pic>
        <p:nvPicPr>
          <p:cNvPr id="17" name="Picture 16" descr="A screenshot of a computer&#10;&#10;Description automatically generated with medium confidence">
            <a:extLst>
              <a:ext uri="{FF2B5EF4-FFF2-40B4-BE49-F238E27FC236}">
                <a16:creationId xmlns:a16="http://schemas.microsoft.com/office/drawing/2014/main" id="{D82E509C-FB5E-8E3E-F52E-01F860204994}"/>
              </a:ext>
            </a:extLst>
          </p:cNvPr>
          <p:cNvPicPr>
            <a:picLocks noChangeAspect="1"/>
          </p:cNvPicPr>
          <p:nvPr/>
        </p:nvPicPr>
        <p:blipFill>
          <a:blip r:embed="rId3"/>
          <a:stretch>
            <a:fillRect/>
          </a:stretch>
        </p:blipFill>
        <p:spPr>
          <a:xfrm>
            <a:off x="2931562" y="1729612"/>
            <a:ext cx="2686425" cy="4161101"/>
          </a:xfrm>
          <a:prstGeom prst="rect">
            <a:avLst/>
          </a:prstGeom>
        </p:spPr>
      </p:pic>
      <p:sp>
        <p:nvSpPr>
          <p:cNvPr id="9" name="Rettangolo 8">
            <a:extLst>
              <a:ext uri="{FF2B5EF4-FFF2-40B4-BE49-F238E27FC236}">
                <a16:creationId xmlns:a16="http://schemas.microsoft.com/office/drawing/2014/main" id="{44FBE091-7D49-4CA0-BE96-51C99A8965C7}"/>
              </a:ext>
            </a:extLst>
          </p:cNvPr>
          <p:cNvSpPr/>
          <p:nvPr/>
        </p:nvSpPr>
        <p:spPr>
          <a:xfrm rot="-10800000">
            <a:off x="3689680" y="2495104"/>
            <a:ext cx="1097280" cy="36576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pic>
        <p:nvPicPr>
          <p:cNvPr id="21" name="Picture 20" descr="A screenshot of a computer&#10;&#10;Description automatically generated with medium confidence">
            <a:extLst>
              <a:ext uri="{FF2B5EF4-FFF2-40B4-BE49-F238E27FC236}">
                <a16:creationId xmlns:a16="http://schemas.microsoft.com/office/drawing/2014/main" id="{A2576E7C-F934-E393-8C2B-7EA308A28B81}"/>
              </a:ext>
            </a:extLst>
          </p:cNvPr>
          <p:cNvPicPr>
            <a:picLocks noChangeAspect="1"/>
          </p:cNvPicPr>
          <p:nvPr/>
        </p:nvPicPr>
        <p:blipFill>
          <a:blip r:embed="rId4"/>
          <a:stretch>
            <a:fillRect/>
          </a:stretch>
        </p:blipFill>
        <p:spPr>
          <a:xfrm>
            <a:off x="6376105" y="1825625"/>
            <a:ext cx="2608337" cy="3805512"/>
          </a:xfrm>
          <a:prstGeom prst="rect">
            <a:avLst/>
          </a:prstGeom>
        </p:spPr>
      </p:pic>
    </p:spTree>
    <p:extLst>
      <p:ext uri="{BB962C8B-B14F-4D97-AF65-F5344CB8AC3E}">
        <p14:creationId xmlns:p14="http://schemas.microsoft.com/office/powerpoint/2010/main" val="99825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881B-6D1C-D371-CB19-EE8BAA62989D}"/>
              </a:ext>
            </a:extLst>
          </p:cNvPr>
          <p:cNvSpPr>
            <a:spLocks noGrp="1"/>
          </p:cNvSpPr>
          <p:nvPr>
            <p:ph type="title"/>
          </p:nvPr>
        </p:nvSpPr>
        <p:spPr/>
        <p:txBody>
          <a:bodyPr/>
          <a:lstStyle/>
          <a:p>
            <a:r>
              <a:rPr lang="en-IE" dirty="0"/>
              <a:t>Logging in to OneDrive</a:t>
            </a:r>
          </a:p>
        </p:txBody>
      </p:sp>
      <p:pic>
        <p:nvPicPr>
          <p:cNvPr id="6" name="Content Placeholder 5" descr="A screenshot of a computer screen&#10;&#10;Description automatically generated with low confidence">
            <a:extLst>
              <a:ext uri="{FF2B5EF4-FFF2-40B4-BE49-F238E27FC236}">
                <a16:creationId xmlns:a16="http://schemas.microsoft.com/office/drawing/2014/main" id="{C30C4FB5-E43C-E0EE-F5D2-D08953AC90D2}"/>
              </a:ext>
            </a:extLst>
          </p:cNvPr>
          <p:cNvPicPr>
            <a:picLocks noGrp="1" noChangeAspect="1"/>
          </p:cNvPicPr>
          <p:nvPr>
            <p:ph idx="1"/>
          </p:nvPr>
        </p:nvPicPr>
        <p:blipFill>
          <a:blip r:embed="rId2"/>
          <a:stretch>
            <a:fillRect/>
          </a:stretch>
        </p:blipFill>
        <p:spPr>
          <a:xfrm>
            <a:off x="672160" y="1587500"/>
            <a:ext cx="4226101" cy="4003675"/>
          </a:xfrm>
        </p:spPr>
      </p:pic>
      <p:sp>
        <p:nvSpPr>
          <p:cNvPr id="4" name="Footer Placeholder 3">
            <a:extLst>
              <a:ext uri="{FF2B5EF4-FFF2-40B4-BE49-F238E27FC236}">
                <a16:creationId xmlns:a16="http://schemas.microsoft.com/office/drawing/2014/main" id="{7AD080F6-F3EE-CEA7-BDBD-6D4CF8A8464F}"/>
              </a:ext>
            </a:extLst>
          </p:cNvPr>
          <p:cNvSpPr>
            <a:spLocks noGrp="1"/>
          </p:cNvSpPr>
          <p:nvPr>
            <p:ph type="ftr" sz="quarter" idx="3"/>
          </p:nvPr>
        </p:nvSpPr>
        <p:spPr/>
        <p:txBody>
          <a:bodyPr/>
          <a:lstStyle/>
          <a:p>
            <a:fld id="{B7432813-06BC-C841-9E95-BAE7A3984933}" type="slidenum">
              <a:rPr lang="en-US" b="1" smtClean="0"/>
              <a:pPr/>
              <a:t>53</a:t>
            </a:fld>
            <a:r>
              <a:rPr lang="en-US"/>
              <a:t>  |  Presentation Title</a:t>
            </a:r>
            <a:endParaRPr lang="en-US" dirty="0"/>
          </a:p>
        </p:txBody>
      </p:sp>
      <p:pic>
        <p:nvPicPr>
          <p:cNvPr id="8" name="Picture 7" descr="A screenshot of a computer&#10;&#10;Description automatically generated">
            <a:extLst>
              <a:ext uri="{FF2B5EF4-FFF2-40B4-BE49-F238E27FC236}">
                <a16:creationId xmlns:a16="http://schemas.microsoft.com/office/drawing/2014/main" id="{6D590F04-5195-6EF7-7464-040F337A5D22}"/>
              </a:ext>
            </a:extLst>
          </p:cNvPr>
          <p:cNvPicPr>
            <a:picLocks noChangeAspect="1"/>
          </p:cNvPicPr>
          <p:nvPr/>
        </p:nvPicPr>
        <p:blipFill>
          <a:blip r:embed="rId3"/>
          <a:stretch>
            <a:fillRect/>
          </a:stretch>
        </p:blipFill>
        <p:spPr>
          <a:xfrm>
            <a:off x="5986065" y="1587500"/>
            <a:ext cx="5459175" cy="4413250"/>
          </a:xfrm>
          <a:prstGeom prst="rect">
            <a:avLst/>
          </a:prstGeom>
        </p:spPr>
      </p:pic>
      <p:sp>
        <p:nvSpPr>
          <p:cNvPr id="11" name="Owal 10">
            <a:extLst>
              <a:ext uri="{FF2B5EF4-FFF2-40B4-BE49-F238E27FC236}">
                <a16:creationId xmlns:a16="http://schemas.microsoft.com/office/drawing/2014/main" id="{B4D6BAA4-8CCA-479A-A506-9ABCDB9861D5}"/>
              </a:ext>
            </a:extLst>
          </p:cNvPr>
          <p:cNvSpPr/>
          <p:nvPr/>
        </p:nvSpPr>
        <p:spPr>
          <a:xfrm>
            <a:off x="5986065" y="4882896"/>
            <a:ext cx="3291840" cy="513504"/>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105879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B94A-276F-C0B4-59B7-E96EF0DEC7C7}"/>
              </a:ext>
            </a:extLst>
          </p:cNvPr>
          <p:cNvSpPr>
            <a:spLocks noGrp="1"/>
          </p:cNvSpPr>
          <p:nvPr>
            <p:ph type="title"/>
          </p:nvPr>
        </p:nvSpPr>
        <p:spPr/>
        <p:txBody>
          <a:bodyPr/>
          <a:lstStyle/>
          <a:p>
            <a:r>
              <a:rPr lang="en-IE" dirty="0"/>
              <a:t>Logging into OneDrive</a:t>
            </a:r>
          </a:p>
        </p:txBody>
      </p:sp>
      <p:pic>
        <p:nvPicPr>
          <p:cNvPr id="6" name="Content Placeholder 5" descr="A screenshot of a computer backup&#10;&#10;Description automatically generated with medium confidence">
            <a:extLst>
              <a:ext uri="{FF2B5EF4-FFF2-40B4-BE49-F238E27FC236}">
                <a16:creationId xmlns:a16="http://schemas.microsoft.com/office/drawing/2014/main" id="{B6E4495B-B580-A4F8-EA43-7B762C3C0E2B}"/>
              </a:ext>
            </a:extLst>
          </p:cNvPr>
          <p:cNvPicPr>
            <a:picLocks noGrp="1" noChangeAspect="1"/>
          </p:cNvPicPr>
          <p:nvPr>
            <p:ph idx="1"/>
          </p:nvPr>
        </p:nvPicPr>
        <p:blipFill>
          <a:blip r:embed="rId2"/>
          <a:stretch>
            <a:fillRect/>
          </a:stretch>
        </p:blipFill>
        <p:spPr>
          <a:xfrm>
            <a:off x="672160" y="1739900"/>
            <a:ext cx="4284894" cy="4003675"/>
          </a:xfrm>
        </p:spPr>
      </p:pic>
      <p:sp>
        <p:nvSpPr>
          <p:cNvPr id="4" name="Footer Placeholder 3">
            <a:extLst>
              <a:ext uri="{FF2B5EF4-FFF2-40B4-BE49-F238E27FC236}">
                <a16:creationId xmlns:a16="http://schemas.microsoft.com/office/drawing/2014/main" id="{B5A82198-6737-9A00-DD27-02F68083E93E}"/>
              </a:ext>
            </a:extLst>
          </p:cNvPr>
          <p:cNvSpPr>
            <a:spLocks noGrp="1"/>
          </p:cNvSpPr>
          <p:nvPr>
            <p:ph type="ftr" sz="quarter" idx="3"/>
          </p:nvPr>
        </p:nvSpPr>
        <p:spPr/>
        <p:txBody>
          <a:bodyPr/>
          <a:lstStyle/>
          <a:p>
            <a:fld id="{B7432813-06BC-C841-9E95-BAE7A3984933}" type="slidenum">
              <a:rPr lang="en-US" b="1" smtClean="0"/>
              <a:pPr/>
              <a:t>54</a:t>
            </a:fld>
            <a:r>
              <a:rPr lang="en-US"/>
              <a:t>  |  Presentation Title</a:t>
            </a:r>
            <a:endParaRPr lang="en-US" dirty="0"/>
          </a:p>
        </p:txBody>
      </p:sp>
      <p:pic>
        <p:nvPicPr>
          <p:cNvPr id="8" name="Picture 7" descr="A screenshot of a computer&#10;&#10;Description automatically generated">
            <a:extLst>
              <a:ext uri="{FF2B5EF4-FFF2-40B4-BE49-F238E27FC236}">
                <a16:creationId xmlns:a16="http://schemas.microsoft.com/office/drawing/2014/main" id="{A2B0D246-E586-5A65-0D89-071CC213B4DF}"/>
              </a:ext>
            </a:extLst>
          </p:cNvPr>
          <p:cNvPicPr>
            <a:picLocks noChangeAspect="1"/>
          </p:cNvPicPr>
          <p:nvPr/>
        </p:nvPicPr>
        <p:blipFill>
          <a:blip r:embed="rId3"/>
          <a:stretch>
            <a:fillRect/>
          </a:stretch>
        </p:blipFill>
        <p:spPr>
          <a:xfrm>
            <a:off x="5843206" y="1638300"/>
            <a:ext cx="5458587" cy="4105275"/>
          </a:xfrm>
          <a:prstGeom prst="rect">
            <a:avLst/>
          </a:prstGeom>
        </p:spPr>
      </p:pic>
    </p:spTree>
    <p:extLst>
      <p:ext uri="{BB962C8B-B14F-4D97-AF65-F5344CB8AC3E}">
        <p14:creationId xmlns:p14="http://schemas.microsoft.com/office/powerpoint/2010/main" val="213551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7382-9964-DD06-4363-BB657BB65206}"/>
              </a:ext>
            </a:extLst>
          </p:cNvPr>
          <p:cNvSpPr>
            <a:spLocks noGrp="1"/>
          </p:cNvSpPr>
          <p:nvPr>
            <p:ph type="title"/>
          </p:nvPr>
        </p:nvSpPr>
        <p:spPr/>
        <p:txBody>
          <a:bodyPr/>
          <a:lstStyle/>
          <a:p>
            <a:r>
              <a:rPr lang="en-IE" dirty="0"/>
              <a:t>Logging into OneDrive</a:t>
            </a:r>
          </a:p>
        </p:txBody>
      </p:sp>
      <p:pic>
        <p:nvPicPr>
          <p:cNvPr id="6" name="Content Placeholder 5" descr="A screenshot of a computer&#10;&#10;Description automatically generated with medium confidence">
            <a:extLst>
              <a:ext uri="{FF2B5EF4-FFF2-40B4-BE49-F238E27FC236}">
                <a16:creationId xmlns:a16="http://schemas.microsoft.com/office/drawing/2014/main" id="{79C622E7-B26F-E02F-3D28-90CF7A079493}"/>
              </a:ext>
            </a:extLst>
          </p:cNvPr>
          <p:cNvPicPr>
            <a:picLocks noGrp="1" noChangeAspect="1"/>
          </p:cNvPicPr>
          <p:nvPr>
            <p:ph idx="1"/>
          </p:nvPr>
        </p:nvPicPr>
        <p:blipFill>
          <a:blip r:embed="rId2"/>
          <a:stretch>
            <a:fillRect/>
          </a:stretch>
        </p:blipFill>
        <p:spPr>
          <a:xfrm>
            <a:off x="467670" y="1720850"/>
            <a:ext cx="4190697" cy="4003675"/>
          </a:xfrm>
        </p:spPr>
      </p:pic>
      <p:sp>
        <p:nvSpPr>
          <p:cNvPr id="4" name="Footer Placeholder 3">
            <a:extLst>
              <a:ext uri="{FF2B5EF4-FFF2-40B4-BE49-F238E27FC236}">
                <a16:creationId xmlns:a16="http://schemas.microsoft.com/office/drawing/2014/main" id="{D6446725-9EF1-8F2D-0A05-14E6CA43DB8C}"/>
              </a:ext>
            </a:extLst>
          </p:cNvPr>
          <p:cNvSpPr>
            <a:spLocks noGrp="1"/>
          </p:cNvSpPr>
          <p:nvPr>
            <p:ph type="ftr" sz="quarter" idx="3"/>
          </p:nvPr>
        </p:nvSpPr>
        <p:spPr/>
        <p:txBody>
          <a:bodyPr/>
          <a:lstStyle/>
          <a:p>
            <a:fld id="{B7432813-06BC-C841-9E95-BAE7A3984933}" type="slidenum">
              <a:rPr lang="en-US" b="1" smtClean="0"/>
              <a:pPr/>
              <a:t>55</a:t>
            </a:fld>
            <a:r>
              <a:rPr lang="en-US"/>
              <a:t>  |  Presentation Title</a:t>
            </a:r>
            <a:endParaRPr lang="en-US" dirty="0"/>
          </a:p>
        </p:txBody>
      </p:sp>
      <p:pic>
        <p:nvPicPr>
          <p:cNvPr id="8" name="Picture 7" descr="A screenshot of a computer&#10;&#10;Description automatically generated">
            <a:extLst>
              <a:ext uri="{FF2B5EF4-FFF2-40B4-BE49-F238E27FC236}">
                <a16:creationId xmlns:a16="http://schemas.microsoft.com/office/drawing/2014/main" id="{AA9017AD-14D6-B75D-FF2C-B7FEDD58236D}"/>
              </a:ext>
            </a:extLst>
          </p:cNvPr>
          <p:cNvPicPr>
            <a:picLocks noChangeAspect="1"/>
          </p:cNvPicPr>
          <p:nvPr/>
        </p:nvPicPr>
        <p:blipFill>
          <a:blip r:embed="rId3"/>
          <a:stretch>
            <a:fillRect/>
          </a:stretch>
        </p:blipFill>
        <p:spPr>
          <a:xfrm>
            <a:off x="4856726" y="1825625"/>
            <a:ext cx="5165098" cy="3779647"/>
          </a:xfrm>
          <a:prstGeom prst="rect">
            <a:avLst/>
          </a:prstGeom>
        </p:spPr>
      </p:pic>
      <p:sp>
        <p:nvSpPr>
          <p:cNvPr id="11" name="Dikdörtgen 10">
            <a:extLst>
              <a:ext uri="{FF2B5EF4-FFF2-40B4-BE49-F238E27FC236}">
                <a16:creationId xmlns:a16="http://schemas.microsoft.com/office/drawing/2014/main" id="{A47784ED-BA17-438B-9725-08383803D429}"/>
              </a:ext>
            </a:extLst>
          </p:cNvPr>
          <p:cNvSpPr/>
          <p:nvPr/>
        </p:nvSpPr>
        <p:spPr>
          <a:xfrm rot="10800000">
            <a:off x="4856726" y="3854553"/>
            <a:ext cx="1097280" cy="18288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pic>
        <p:nvPicPr>
          <p:cNvPr id="12" name="Picture 11">
            <a:extLst>
              <a:ext uri="{FF2B5EF4-FFF2-40B4-BE49-F238E27FC236}">
                <a16:creationId xmlns:a16="http://schemas.microsoft.com/office/drawing/2014/main" id="{D40F58EB-D3B2-FF2F-BEC2-116CD318F75F}"/>
              </a:ext>
            </a:extLst>
          </p:cNvPr>
          <p:cNvPicPr>
            <a:picLocks noChangeAspect="1"/>
          </p:cNvPicPr>
          <p:nvPr/>
        </p:nvPicPr>
        <p:blipFill>
          <a:blip r:embed="rId4"/>
          <a:stretch>
            <a:fillRect/>
          </a:stretch>
        </p:blipFill>
        <p:spPr>
          <a:xfrm>
            <a:off x="10277475" y="2689225"/>
            <a:ext cx="1695450" cy="723900"/>
          </a:xfrm>
          <a:prstGeom prst="rect">
            <a:avLst/>
          </a:prstGeom>
        </p:spPr>
      </p:pic>
      <p:sp>
        <p:nvSpPr>
          <p:cNvPr id="10" name="Rektangel 9">
            <a:extLst>
              <a:ext uri="{FF2B5EF4-FFF2-40B4-BE49-F238E27FC236}">
                <a16:creationId xmlns:a16="http://schemas.microsoft.com/office/drawing/2014/main" id="{4B5ECE90-9BC8-40E3-B2A1-A77E8E8B5062}"/>
              </a:ext>
            </a:extLst>
          </p:cNvPr>
          <p:cNvSpPr/>
          <p:nvPr/>
        </p:nvSpPr>
        <p:spPr>
          <a:xfrm>
            <a:off x="10627050" y="2769763"/>
            <a:ext cx="1269294" cy="54864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s-ES">
              <a:solidFill>
                <a:srgbClr val="E71224"/>
              </a:solidFill>
            </a:endParaRPr>
          </a:p>
        </p:txBody>
      </p:sp>
    </p:spTree>
    <p:extLst>
      <p:ext uri="{BB962C8B-B14F-4D97-AF65-F5344CB8AC3E}">
        <p14:creationId xmlns:p14="http://schemas.microsoft.com/office/powerpoint/2010/main" val="195857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160E-C84D-E9B8-45C8-B07E2785F0BC}"/>
              </a:ext>
            </a:extLst>
          </p:cNvPr>
          <p:cNvSpPr>
            <a:spLocks noGrp="1"/>
          </p:cNvSpPr>
          <p:nvPr>
            <p:ph type="title"/>
          </p:nvPr>
        </p:nvSpPr>
        <p:spPr/>
        <p:txBody>
          <a:bodyPr/>
          <a:lstStyle/>
          <a:p>
            <a:r>
              <a:rPr lang="en-IE" dirty="0"/>
              <a:t>Logging into Teams</a:t>
            </a:r>
          </a:p>
        </p:txBody>
      </p:sp>
      <p:sp>
        <p:nvSpPr>
          <p:cNvPr id="4" name="Footer Placeholder 3">
            <a:extLst>
              <a:ext uri="{FF2B5EF4-FFF2-40B4-BE49-F238E27FC236}">
                <a16:creationId xmlns:a16="http://schemas.microsoft.com/office/drawing/2014/main" id="{2F1ABB6D-A20C-F12E-BFD4-4EE697077DB1}"/>
              </a:ext>
            </a:extLst>
          </p:cNvPr>
          <p:cNvSpPr>
            <a:spLocks noGrp="1"/>
          </p:cNvSpPr>
          <p:nvPr>
            <p:ph type="ftr" sz="quarter" idx="3"/>
          </p:nvPr>
        </p:nvSpPr>
        <p:spPr/>
        <p:txBody>
          <a:bodyPr/>
          <a:lstStyle/>
          <a:p>
            <a:fld id="{B7432813-06BC-C841-9E95-BAE7A3984933}" type="slidenum">
              <a:rPr lang="en-US" b="1" smtClean="0"/>
              <a:pPr/>
              <a:t>56</a:t>
            </a:fld>
            <a:r>
              <a:rPr lang="en-US"/>
              <a:t>  |  Presentation Title</a:t>
            </a:r>
            <a:endParaRPr lang="en-US" dirty="0"/>
          </a:p>
        </p:txBody>
      </p:sp>
      <p:pic>
        <p:nvPicPr>
          <p:cNvPr id="8" name="Picture 7" descr="A screenshot of a computer&#10;&#10;Description automatically generated">
            <a:extLst>
              <a:ext uri="{FF2B5EF4-FFF2-40B4-BE49-F238E27FC236}">
                <a16:creationId xmlns:a16="http://schemas.microsoft.com/office/drawing/2014/main" id="{5FBC6A20-BADB-EC63-1670-55EDAC2AE8EA}"/>
              </a:ext>
            </a:extLst>
          </p:cNvPr>
          <p:cNvPicPr>
            <a:picLocks noChangeAspect="1"/>
          </p:cNvPicPr>
          <p:nvPr/>
        </p:nvPicPr>
        <p:blipFill>
          <a:blip r:embed="rId2"/>
          <a:stretch>
            <a:fillRect/>
          </a:stretch>
        </p:blipFill>
        <p:spPr>
          <a:xfrm>
            <a:off x="5095875" y="1308099"/>
            <a:ext cx="6832295" cy="4241800"/>
          </a:xfrm>
          <a:prstGeom prst="rect">
            <a:avLst/>
          </a:prstGeom>
        </p:spPr>
      </p:pic>
      <p:pic>
        <p:nvPicPr>
          <p:cNvPr id="11" name="Content Placeholder 10" descr="A screenshot of a computer&#10;&#10;Description automatically generated">
            <a:extLst>
              <a:ext uri="{FF2B5EF4-FFF2-40B4-BE49-F238E27FC236}">
                <a16:creationId xmlns:a16="http://schemas.microsoft.com/office/drawing/2014/main" id="{710D8DDF-AF02-C6F5-A469-AC1FC2E3181F}"/>
              </a:ext>
            </a:extLst>
          </p:cNvPr>
          <p:cNvPicPr>
            <a:picLocks noGrp="1" noChangeAspect="1"/>
          </p:cNvPicPr>
          <p:nvPr>
            <p:ph idx="1"/>
          </p:nvPr>
        </p:nvPicPr>
        <p:blipFill>
          <a:blip r:embed="rId3"/>
          <a:stretch>
            <a:fillRect/>
          </a:stretch>
        </p:blipFill>
        <p:spPr>
          <a:xfrm>
            <a:off x="805920" y="1308099"/>
            <a:ext cx="4156195" cy="4003675"/>
          </a:xfrm>
        </p:spPr>
      </p:pic>
    </p:spTree>
    <p:extLst>
      <p:ext uri="{BB962C8B-B14F-4D97-AF65-F5344CB8AC3E}">
        <p14:creationId xmlns:p14="http://schemas.microsoft.com/office/powerpoint/2010/main" val="198577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30830-3039-07DD-007D-12BD9A433FD5}"/>
              </a:ext>
            </a:extLst>
          </p:cNvPr>
          <p:cNvSpPr>
            <a:spLocks noGrp="1"/>
          </p:cNvSpPr>
          <p:nvPr>
            <p:ph type="title"/>
          </p:nvPr>
        </p:nvSpPr>
        <p:spPr/>
        <p:txBody>
          <a:bodyPr/>
          <a:lstStyle/>
          <a:p>
            <a:r>
              <a:rPr lang="en-IE" dirty="0"/>
              <a:t>Accessing your tus.ie accounts Method 3 – add your account to your e-mail client</a:t>
            </a:r>
          </a:p>
        </p:txBody>
      </p:sp>
      <p:sp>
        <p:nvSpPr>
          <p:cNvPr id="3" name="Content Placeholder 2">
            <a:extLst>
              <a:ext uri="{FF2B5EF4-FFF2-40B4-BE49-F238E27FC236}">
                <a16:creationId xmlns:a16="http://schemas.microsoft.com/office/drawing/2014/main" id="{EF627142-43E5-2006-C1D2-F622D33716CB}"/>
              </a:ext>
            </a:extLst>
          </p:cNvPr>
          <p:cNvSpPr>
            <a:spLocks noGrp="1"/>
          </p:cNvSpPr>
          <p:nvPr>
            <p:ph idx="1"/>
          </p:nvPr>
        </p:nvSpPr>
        <p:spPr/>
        <p:txBody>
          <a:bodyPr/>
          <a:lstStyle/>
          <a:p>
            <a:r>
              <a:rPr lang="en-IE" dirty="0"/>
              <a:t>If you do not have a TUS.ie device, or you are unable to come onsite, you can add your new tus.ie account to your existing Outlook or other mail application</a:t>
            </a:r>
          </a:p>
          <a:p>
            <a:r>
              <a:rPr lang="en-IE" dirty="0"/>
              <a:t>Open your Outlook application as normal, and select File from the menu on the top right, then click Add Account under Account Information</a:t>
            </a:r>
          </a:p>
          <a:p>
            <a:pPr marL="0" indent="0">
              <a:buNone/>
            </a:pPr>
            <a:endParaRPr lang="en-IE" dirty="0"/>
          </a:p>
          <a:p>
            <a:pPr marL="0" indent="0">
              <a:buNone/>
            </a:pPr>
            <a:endParaRPr lang="en-IE" dirty="0"/>
          </a:p>
          <a:p>
            <a:pPr marL="0" indent="0">
              <a:buNone/>
            </a:pPr>
            <a:endParaRPr lang="en-IE" dirty="0"/>
          </a:p>
        </p:txBody>
      </p:sp>
      <p:sp>
        <p:nvSpPr>
          <p:cNvPr id="4" name="Footer Placeholder 3">
            <a:extLst>
              <a:ext uri="{FF2B5EF4-FFF2-40B4-BE49-F238E27FC236}">
                <a16:creationId xmlns:a16="http://schemas.microsoft.com/office/drawing/2014/main" id="{6C5247C9-7B59-4AB6-2B3A-2F1773338DA4}"/>
              </a:ext>
            </a:extLst>
          </p:cNvPr>
          <p:cNvSpPr>
            <a:spLocks noGrp="1"/>
          </p:cNvSpPr>
          <p:nvPr>
            <p:ph type="ftr" sz="quarter" idx="3"/>
          </p:nvPr>
        </p:nvSpPr>
        <p:spPr/>
        <p:txBody>
          <a:bodyPr/>
          <a:lstStyle/>
          <a:p>
            <a:fld id="{B7432813-06BC-C841-9E95-BAE7A3984933}" type="slidenum">
              <a:rPr lang="en-US" b="1" smtClean="0"/>
              <a:pPr/>
              <a:t>57</a:t>
            </a:fld>
            <a:r>
              <a:rPr lang="en-US"/>
              <a:t>  |  Presentation Title</a:t>
            </a:r>
            <a:endParaRPr lang="en-US" dirty="0"/>
          </a:p>
        </p:txBody>
      </p:sp>
      <p:pic>
        <p:nvPicPr>
          <p:cNvPr id="6" name="Picture 5">
            <a:extLst>
              <a:ext uri="{FF2B5EF4-FFF2-40B4-BE49-F238E27FC236}">
                <a16:creationId xmlns:a16="http://schemas.microsoft.com/office/drawing/2014/main" id="{F2EDAC8D-8A8D-DC54-FEA1-E624E82B3677}"/>
              </a:ext>
            </a:extLst>
          </p:cNvPr>
          <p:cNvPicPr>
            <a:picLocks noChangeAspect="1"/>
          </p:cNvPicPr>
          <p:nvPr/>
        </p:nvPicPr>
        <p:blipFill>
          <a:blip r:embed="rId2"/>
          <a:stretch>
            <a:fillRect/>
          </a:stretch>
        </p:blipFill>
        <p:spPr>
          <a:xfrm>
            <a:off x="746760" y="3383280"/>
            <a:ext cx="3285215" cy="2606040"/>
          </a:xfrm>
          <a:prstGeom prst="rect">
            <a:avLst/>
          </a:prstGeom>
        </p:spPr>
      </p:pic>
      <p:sp>
        <p:nvSpPr>
          <p:cNvPr id="11" name="Oval 10">
            <a:extLst>
              <a:ext uri="{FF2B5EF4-FFF2-40B4-BE49-F238E27FC236}">
                <a16:creationId xmlns:a16="http://schemas.microsoft.com/office/drawing/2014/main" id="{3C45E602-857F-4C6D-9AFE-725E9051B694}"/>
              </a:ext>
            </a:extLst>
          </p:cNvPr>
          <p:cNvSpPr/>
          <p:nvPr/>
        </p:nvSpPr>
        <p:spPr>
          <a:xfrm>
            <a:off x="1125290" y="3611880"/>
            <a:ext cx="73152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de-DE">
              <a:solidFill>
                <a:srgbClr val="E71224"/>
              </a:solidFill>
            </a:endParaRPr>
          </a:p>
        </p:txBody>
      </p:sp>
      <p:pic>
        <p:nvPicPr>
          <p:cNvPr id="9" name="Picture 8">
            <a:extLst>
              <a:ext uri="{FF2B5EF4-FFF2-40B4-BE49-F238E27FC236}">
                <a16:creationId xmlns:a16="http://schemas.microsoft.com/office/drawing/2014/main" id="{8D57F189-487E-D1CB-6081-439DC1F42D6F}"/>
              </a:ext>
            </a:extLst>
          </p:cNvPr>
          <p:cNvPicPr>
            <a:picLocks noChangeAspect="1"/>
          </p:cNvPicPr>
          <p:nvPr/>
        </p:nvPicPr>
        <p:blipFill>
          <a:blip r:embed="rId3"/>
          <a:stretch>
            <a:fillRect/>
          </a:stretch>
        </p:blipFill>
        <p:spPr>
          <a:xfrm>
            <a:off x="5415534" y="3287268"/>
            <a:ext cx="4305300" cy="2702052"/>
          </a:xfrm>
          <a:prstGeom prst="rect">
            <a:avLst/>
          </a:prstGeom>
        </p:spPr>
      </p:pic>
      <p:sp>
        <p:nvSpPr>
          <p:cNvPr id="13" name="Dikdörtgen 12">
            <a:extLst>
              <a:ext uri="{FF2B5EF4-FFF2-40B4-BE49-F238E27FC236}">
                <a16:creationId xmlns:a16="http://schemas.microsoft.com/office/drawing/2014/main" id="{9AA8BC37-473D-4D0E-8857-F71D37AA0D2D}"/>
              </a:ext>
            </a:extLst>
          </p:cNvPr>
          <p:cNvSpPr/>
          <p:nvPr/>
        </p:nvSpPr>
        <p:spPr>
          <a:xfrm>
            <a:off x="5929451" y="4160967"/>
            <a:ext cx="914400" cy="36576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89583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4E7E-9114-2595-B80A-9441D900C810}"/>
              </a:ext>
            </a:extLst>
          </p:cNvPr>
          <p:cNvSpPr>
            <a:spLocks noGrp="1"/>
          </p:cNvSpPr>
          <p:nvPr>
            <p:ph type="title"/>
          </p:nvPr>
        </p:nvSpPr>
        <p:spPr/>
        <p:txBody>
          <a:bodyPr/>
          <a:lstStyle/>
          <a:p>
            <a:r>
              <a:rPr lang="en-IE" dirty="0"/>
              <a:t>Add your account to your e-mail client</a:t>
            </a:r>
          </a:p>
        </p:txBody>
      </p:sp>
      <p:pic>
        <p:nvPicPr>
          <p:cNvPr id="6" name="Content Placeholder 5">
            <a:extLst>
              <a:ext uri="{FF2B5EF4-FFF2-40B4-BE49-F238E27FC236}">
                <a16:creationId xmlns:a16="http://schemas.microsoft.com/office/drawing/2014/main" id="{9AE899E3-7EB0-1760-E826-97ACA1AA4876}"/>
              </a:ext>
            </a:extLst>
          </p:cNvPr>
          <p:cNvPicPr>
            <a:picLocks noGrp="1" noChangeAspect="1"/>
          </p:cNvPicPr>
          <p:nvPr>
            <p:ph idx="1"/>
          </p:nvPr>
        </p:nvPicPr>
        <p:blipFill>
          <a:blip r:embed="rId2"/>
          <a:stretch>
            <a:fillRect/>
          </a:stretch>
        </p:blipFill>
        <p:spPr>
          <a:xfrm>
            <a:off x="460707" y="2100148"/>
            <a:ext cx="2932495" cy="3387852"/>
          </a:xfrm>
        </p:spPr>
      </p:pic>
      <p:sp>
        <p:nvSpPr>
          <p:cNvPr id="4" name="Footer Placeholder 3">
            <a:extLst>
              <a:ext uri="{FF2B5EF4-FFF2-40B4-BE49-F238E27FC236}">
                <a16:creationId xmlns:a16="http://schemas.microsoft.com/office/drawing/2014/main" id="{306F55B6-12EA-2C08-F998-8ED731E8B81F}"/>
              </a:ext>
            </a:extLst>
          </p:cNvPr>
          <p:cNvSpPr>
            <a:spLocks noGrp="1"/>
          </p:cNvSpPr>
          <p:nvPr>
            <p:ph type="ftr" sz="quarter" idx="3"/>
          </p:nvPr>
        </p:nvSpPr>
        <p:spPr/>
        <p:txBody>
          <a:bodyPr/>
          <a:lstStyle/>
          <a:p>
            <a:fld id="{B7432813-06BC-C841-9E95-BAE7A3984933}" type="slidenum">
              <a:rPr lang="en-US" b="1" smtClean="0"/>
              <a:pPr/>
              <a:t>58</a:t>
            </a:fld>
            <a:r>
              <a:rPr lang="en-US"/>
              <a:t>  |  Presentation Title</a:t>
            </a:r>
            <a:endParaRPr lang="en-US" dirty="0"/>
          </a:p>
        </p:txBody>
      </p:sp>
      <p:pic>
        <p:nvPicPr>
          <p:cNvPr id="7" name="Content Placeholder 5">
            <a:extLst>
              <a:ext uri="{FF2B5EF4-FFF2-40B4-BE49-F238E27FC236}">
                <a16:creationId xmlns:a16="http://schemas.microsoft.com/office/drawing/2014/main" id="{6330EC32-C760-7E70-8E6B-61A0F44D4094}"/>
              </a:ext>
            </a:extLst>
          </p:cNvPr>
          <p:cNvPicPr>
            <a:picLocks noChangeAspect="1"/>
          </p:cNvPicPr>
          <p:nvPr/>
        </p:nvPicPr>
        <p:blipFill>
          <a:blip r:embed="rId3"/>
          <a:stretch>
            <a:fillRect/>
          </a:stretch>
        </p:blipFill>
        <p:spPr>
          <a:xfrm>
            <a:off x="3675229" y="2179255"/>
            <a:ext cx="3527548" cy="3229637"/>
          </a:xfrm>
          <a:prstGeom prst="rect">
            <a:avLst/>
          </a:prstGeom>
        </p:spPr>
      </p:pic>
      <p:pic>
        <p:nvPicPr>
          <p:cNvPr id="10" name="Picture 9" descr="A screenshot of a computer&#10;&#10;Description automatically generated with medium confidence">
            <a:extLst>
              <a:ext uri="{FF2B5EF4-FFF2-40B4-BE49-F238E27FC236}">
                <a16:creationId xmlns:a16="http://schemas.microsoft.com/office/drawing/2014/main" id="{A83B7934-3934-23AA-ED1F-7C5A92F15081}"/>
              </a:ext>
            </a:extLst>
          </p:cNvPr>
          <p:cNvPicPr>
            <a:picLocks noChangeAspect="1"/>
          </p:cNvPicPr>
          <p:nvPr/>
        </p:nvPicPr>
        <p:blipFill>
          <a:blip r:embed="rId4"/>
          <a:stretch>
            <a:fillRect/>
          </a:stretch>
        </p:blipFill>
        <p:spPr>
          <a:xfrm>
            <a:off x="8049522" y="2021039"/>
            <a:ext cx="2841345" cy="3387853"/>
          </a:xfrm>
          <a:prstGeom prst="rect">
            <a:avLst/>
          </a:prstGeom>
        </p:spPr>
      </p:pic>
    </p:spTree>
    <p:extLst>
      <p:ext uri="{BB962C8B-B14F-4D97-AF65-F5344CB8AC3E}">
        <p14:creationId xmlns:p14="http://schemas.microsoft.com/office/powerpoint/2010/main" val="155748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993D1-EAE3-EA78-3069-716BDEEB7A01}"/>
              </a:ext>
            </a:extLst>
          </p:cNvPr>
          <p:cNvSpPr>
            <a:spLocks noGrp="1"/>
          </p:cNvSpPr>
          <p:nvPr>
            <p:ph type="title"/>
          </p:nvPr>
        </p:nvSpPr>
        <p:spPr/>
        <p:txBody>
          <a:bodyPr/>
          <a:lstStyle/>
          <a:p>
            <a:r>
              <a:rPr lang="en-IE" dirty="0"/>
              <a:t>Add your account to your e-mail client</a:t>
            </a:r>
          </a:p>
        </p:txBody>
      </p:sp>
      <p:pic>
        <p:nvPicPr>
          <p:cNvPr id="6" name="Content Placeholder 5">
            <a:extLst>
              <a:ext uri="{FF2B5EF4-FFF2-40B4-BE49-F238E27FC236}">
                <a16:creationId xmlns:a16="http://schemas.microsoft.com/office/drawing/2014/main" id="{53A0D8B2-928F-72EB-7D60-FFE85C78F631}"/>
              </a:ext>
            </a:extLst>
          </p:cNvPr>
          <p:cNvPicPr>
            <a:picLocks noGrp="1" noChangeAspect="1"/>
          </p:cNvPicPr>
          <p:nvPr>
            <p:ph idx="1"/>
          </p:nvPr>
        </p:nvPicPr>
        <p:blipFill>
          <a:blip r:embed="rId2"/>
          <a:stretch>
            <a:fillRect/>
          </a:stretch>
        </p:blipFill>
        <p:spPr>
          <a:xfrm>
            <a:off x="672160" y="1980361"/>
            <a:ext cx="6678929" cy="3397127"/>
          </a:xfrm>
        </p:spPr>
      </p:pic>
      <p:sp>
        <p:nvSpPr>
          <p:cNvPr id="4" name="Footer Placeholder 3">
            <a:extLst>
              <a:ext uri="{FF2B5EF4-FFF2-40B4-BE49-F238E27FC236}">
                <a16:creationId xmlns:a16="http://schemas.microsoft.com/office/drawing/2014/main" id="{B994C4FF-177E-9C6D-860B-6850EE27335E}"/>
              </a:ext>
            </a:extLst>
          </p:cNvPr>
          <p:cNvSpPr>
            <a:spLocks noGrp="1"/>
          </p:cNvSpPr>
          <p:nvPr>
            <p:ph type="ftr" sz="quarter" idx="3"/>
          </p:nvPr>
        </p:nvSpPr>
        <p:spPr/>
        <p:txBody>
          <a:bodyPr/>
          <a:lstStyle/>
          <a:p>
            <a:fld id="{B7432813-06BC-C841-9E95-BAE7A3984933}" type="slidenum">
              <a:rPr lang="en-US" b="1" smtClean="0"/>
              <a:pPr/>
              <a:t>59</a:t>
            </a:fld>
            <a:r>
              <a:rPr lang="en-US"/>
              <a:t>  |  Presentation Title</a:t>
            </a:r>
            <a:endParaRPr lang="en-US" dirty="0"/>
          </a:p>
        </p:txBody>
      </p:sp>
    </p:spTree>
    <p:extLst>
      <p:ext uri="{BB962C8B-B14F-4D97-AF65-F5344CB8AC3E}">
        <p14:creationId xmlns:p14="http://schemas.microsoft.com/office/powerpoint/2010/main" val="4049054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6C980-64AD-ED8C-219B-343728AF2EEC}"/>
              </a:ext>
            </a:extLst>
          </p:cNvPr>
          <p:cNvSpPr>
            <a:spLocks noGrp="1"/>
          </p:cNvSpPr>
          <p:nvPr>
            <p:ph type="title"/>
          </p:nvPr>
        </p:nvSpPr>
        <p:spPr/>
        <p:txBody>
          <a:bodyPr/>
          <a:lstStyle/>
          <a:p>
            <a:r>
              <a:rPr lang="en-IE" dirty="0"/>
              <a:t>What if I’m not onsite on May 29</a:t>
            </a:r>
            <a:r>
              <a:rPr lang="en-IE" baseline="30000" dirty="0"/>
              <a:t>th</a:t>
            </a:r>
            <a:r>
              <a:rPr lang="en-IE" dirty="0"/>
              <a:t>?	</a:t>
            </a:r>
          </a:p>
        </p:txBody>
      </p:sp>
      <p:sp>
        <p:nvSpPr>
          <p:cNvPr id="3" name="Content Placeholder 2">
            <a:extLst>
              <a:ext uri="{FF2B5EF4-FFF2-40B4-BE49-F238E27FC236}">
                <a16:creationId xmlns:a16="http://schemas.microsoft.com/office/drawing/2014/main" id="{610467FC-90DB-F403-B42D-B5DDC2DC9F56}"/>
              </a:ext>
            </a:extLst>
          </p:cNvPr>
          <p:cNvSpPr>
            <a:spLocks noGrp="1"/>
          </p:cNvSpPr>
          <p:nvPr>
            <p:ph idx="1"/>
          </p:nvPr>
        </p:nvSpPr>
        <p:spPr/>
        <p:txBody>
          <a:bodyPr>
            <a:normAutofit/>
          </a:bodyPr>
          <a:lstStyle/>
          <a:p>
            <a:r>
              <a:rPr lang="en-IE" dirty="0"/>
              <a:t>You can access your @tus.ie E-mail, OneDrive and other Office 365 apps via the web browser</a:t>
            </a:r>
          </a:p>
          <a:p>
            <a:r>
              <a:rPr lang="en-IE" dirty="0"/>
              <a:t>You can add the accounts to your existing Outlook and OneDrive apps on your device</a:t>
            </a:r>
          </a:p>
          <a:p>
            <a:pPr lvl="1"/>
            <a:r>
              <a:rPr lang="en-IE" dirty="0"/>
              <a:t>You will have to sign out of Teams and log in with your tus.ie e-mail address</a:t>
            </a:r>
          </a:p>
          <a:p>
            <a:r>
              <a:rPr lang="en-IE" dirty="0"/>
              <a:t>Your device will not be migrated on May 29</a:t>
            </a:r>
            <a:r>
              <a:rPr lang="en-IE" baseline="30000" dirty="0"/>
              <a:t>th</a:t>
            </a:r>
            <a:r>
              <a:rPr lang="en-IE" dirty="0"/>
              <a:t> if you are not on site – you must bring it onsite when available and connect to the network.</a:t>
            </a:r>
          </a:p>
          <a:p>
            <a:pPr lvl="1"/>
            <a:r>
              <a:rPr lang="en-IE" dirty="0"/>
              <a:t>Please notify the helpdesk when you will be available onsite to carry out your migration, they can then assist you if required</a:t>
            </a:r>
          </a:p>
          <a:p>
            <a:r>
              <a:rPr lang="en-IE" dirty="0"/>
              <a:t>If you do not have a TUS device, you can access your @tus.ie account via web browser, or by adding it as a new account to your MS Outlook or other e-mail application.</a:t>
            </a:r>
          </a:p>
        </p:txBody>
      </p:sp>
      <p:sp>
        <p:nvSpPr>
          <p:cNvPr id="4" name="Footer Placeholder 3">
            <a:extLst>
              <a:ext uri="{FF2B5EF4-FFF2-40B4-BE49-F238E27FC236}">
                <a16:creationId xmlns:a16="http://schemas.microsoft.com/office/drawing/2014/main" id="{41711A8A-F0D4-B34B-3D3D-C6E2E0AAA143}"/>
              </a:ext>
            </a:extLst>
          </p:cNvPr>
          <p:cNvSpPr>
            <a:spLocks noGrp="1"/>
          </p:cNvSpPr>
          <p:nvPr>
            <p:ph type="ftr" sz="quarter" idx="3"/>
          </p:nvPr>
        </p:nvSpPr>
        <p:spPr/>
        <p:txBody>
          <a:bodyPr/>
          <a:lstStyle/>
          <a:p>
            <a:fld id="{B7432813-06BC-C841-9E95-BAE7A3984933}" type="slidenum">
              <a:rPr lang="en-US" b="1" smtClean="0"/>
              <a:pPr/>
              <a:t>6</a:t>
            </a:fld>
            <a:r>
              <a:rPr lang="en-US"/>
              <a:t>  |  Presentation Title</a:t>
            </a:r>
            <a:endParaRPr lang="en-US" dirty="0"/>
          </a:p>
        </p:txBody>
      </p:sp>
    </p:spTree>
    <p:extLst>
      <p:ext uri="{BB962C8B-B14F-4D97-AF65-F5344CB8AC3E}">
        <p14:creationId xmlns:p14="http://schemas.microsoft.com/office/powerpoint/2010/main" val="33755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C3FD-1FE6-95A7-4E19-51694222616A}"/>
              </a:ext>
            </a:extLst>
          </p:cNvPr>
          <p:cNvSpPr>
            <a:spLocks noGrp="1"/>
          </p:cNvSpPr>
          <p:nvPr>
            <p:ph type="title"/>
          </p:nvPr>
        </p:nvSpPr>
        <p:spPr/>
        <p:txBody>
          <a:bodyPr/>
          <a:lstStyle/>
          <a:p>
            <a:r>
              <a:rPr lang="en-IE" dirty="0"/>
              <a:t>Add your account to OneDrive</a:t>
            </a:r>
          </a:p>
        </p:txBody>
      </p:sp>
      <p:pic>
        <p:nvPicPr>
          <p:cNvPr id="9" name="Content Placeholder 8" descr="A screenshot of a computer&#10;&#10;Description automatically generated">
            <a:extLst>
              <a:ext uri="{FF2B5EF4-FFF2-40B4-BE49-F238E27FC236}">
                <a16:creationId xmlns:a16="http://schemas.microsoft.com/office/drawing/2014/main" id="{E48D36C5-B590-2F0A-AC25-8A34A8557915}"/>
              </a:ext>
            </a:extLst>
          </p:cNvPr>
          <p:cNvPicPr>
            <a:picLocks noGrp="1" noChangeAspect="1"/>
          </p:cNvPicPr>
          <p:nvPr>
            <p:ph idx="1"/>
          </p:nvPr>
        </p:nvPicPr>
        <p:blipFill>
          <a:blip r:embed="rId2"/>
          <a:stretch>
            <a:fillRect/>
          </a:stretch>
        </p:blipFill>
        <p:spPr>
          <a:xfrm>
            <a:off x="2729560" y="1807337"/>
            <a:ext cx="2558173" cy="4003675"/>
          </a:xfrm>
        </p:spPr>
      </p:pic>
      <p:sp>
        <p:nvSpPr>
          <p:cNvPr id="4" name="Footer Placeholder 3">
            <a:extLst>
              <a:ext uri="{FF2B5EF4-FFF2-40B4-BE49-F238E27FC236}">
                <a16:creationId xmlns:a16="http://schemas.microsoft.com/office/drawing/2014/main" id="{A09221BD-8768-54B1-8DF2-F2566AED8D28}"/>
              </a:ext>
            </a:extLst>
          </p:cNvPr>
          <p:cNvSpPr>
            <a:spLocks noGrp="1"/>
          </p:cNvSpPr>
          <p:nvPr>
            <p:ph type="ftr" sz="quarter" idx="3"/>
          </p:nvPr>
        </p:nvSpPr>
        <p:spPr/>
        <p:txBody>
          <a:bodyPr/>
          <a:lstStyle/>
          <a:p>
            <a:fld id="{B7432813-06BC-C841-9E95-BAE7A3984933}" type="slidenum">
              <a:rPr lang="en-US" b="1" smtClean="0"/>
              <a:pPr/>
              <a:t>60</a:t>
            </a:fld>
            <a:r>
              <a:rPr lang="en-US"/>
              <a:t>  |  Presentation Title</a:t>
            </a:r>
            <a:endParaRPr lang="en-US" dirty="0"/>
          </a:p>
        </p:txBody>
      </p:sp>
      <p:pic>
        <p:nvPicPr>
          <p:cNvPr id="5" name="Content Placeholder 5" descr="A screenshot of a computer&#10;&#10;Description automatically generated with medium confidence">
            <a:extLst>
              <a:ext uri="{FF2B5EF4-FFF2-40B4-BE49-F238E27FC236}">
                <a16:creationId xmlns:a16="http://schemas.microsoft.com/office/drawing/2014/main" id="{497D77C0-1278-704A-BCDF-643659FC0B6C}"/>
              </a:ext>
            </a:extLst>
          </p:cNvPr>
          <p:cNvPicPr>
            <a:picLocks noChangeAspect="1"/>
          </p:cNvPicPr>
          <p:nvPr/>
        </p:nvPicPr>
        <p:blipFill>
          <a:blip r:embed="rId3"/>
          <a:stretch>
            <a:fillRect/>
          </a:stretch>
        </p:blipFill>
        <p:spPr>
          <a:xfrm>
            <a:off x="800795" y="2504852"/>
            <a:ext cx="1409897" cy="1057423"/>
          </a:xfrm>
          <a:prstGeom prst="rect">
            <a:avLst/>
          </a:prstGeom>
        </p:spPr>
      </p:pic>
      <p:sp>
        <p:nvSpPr>
          <p:cNvPr id="6" name="Ellipse 13">
            <a:extLst>
              <a:ext uri="{FF2B5EF4-FFF2-40B4-BE49-F238E27FC236}">
                <a16:creationId xmlns:a16="http://schemas.microsoft.com/office/drawing/2014/main" id="{8A4E3918-963B-2B0C-5324-6B0222547AC1}"/>
              </a:ext>
            </a:extLst>
          </p:cNvPr>
          <p:cNvSpPr/>
          <p:nvPr/>
        </p:nvSpPr>
        <p:spPr>
          <a:xfrm>
            <a:off x="1322863" y="2471627"/>
            <a:ext cx="36576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E71224"/>
              </a:solidFill>
            </a:endParaRPr>
          </a:p>
        </p:txBody>
      </p:sp>
      <p:sp>
        <p:nvSpPr>
          <p:cNvPr id="7" name="Ovale 12">
            <a:extLst>
              <a:ext uri="{FF2B5EF4-FFF2-40B4-BE49-F238E27FC236}">
                <a16:creationId xmlns:a16="http://schemas.microsoft.com/office/drawing/2014/main" id="{D17D9C3B-E27E-6087-787B-D94607AD052C}"/>
              </a:ext>
            </a:extLst>
          </p:cNvPr>
          <p:cNvSpPr/>
          <p:nvPr/>
        </p:nvSpPr>
        <p:spPr>
          <a:xfrm>
            <a:off x="1139983" y="3177000"/>
            <a:ext cx="36576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17" name="Ellipse 16">
            <a:extLst>
              <a:ext uri="{FF2B5EF4-FFF2-40B4-BE49-F238E27FC236}">
                <a16:creationId xmlns:a16="http://schemas.microsoft.com/office/drawing/2014/main" id="{3D79CAFE-D42F-4AB4-9FA8-366CBB06EC45}"/>
              </a:ext>
            </a:extLst>
          </p:cNvPr>
          <p:cNvSpPr/>
          <p:nvPr/>
        </p:nvSpPr>
        <p:spPr>
          <a:xfrm>
            <a:off x="4786960" y="1982358"/>
            <a:ext cx="36576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pic>
        <p:nvPicPr>
          <p:cNvPr id="12" name="Picture 11" descr="A screenshot of a computer&#10;&#10;Description automatically generated with medium confidence">
            <a:extLst>
              <a:ext uri="{FF2B5EF4-FFF2-40B4-BE49-F238E27FC236}">
                <a16:creationId xmlns:a16="http://schemas.microsoft.com/office/drawing/2014/main" id="{C7A0A826-2FCC-DBBD-F4D6-6A5E5EE4A1B8}"/>
              </a:ext>
            </a:extLst>
          </p:cNvPr>
          <p:cNvPicPr>
            <a:picLocks noChangeAspect="1"/>
          </p:cNvPicPr>
          <p:nvPr/>
        </p:nvPicPr>
        <p:blipFill>
          <a:blip r:embed="rId4"/>
          <a:stretch>
            <a:fillRect/>
          </a:stretch>
        </p:blipFill>
        <p:spPr>
          <a:xfrm>
            <a:off x="5806601" y="1807336"/>
            <a:ext cx="2393124" cy="3596767"/>
          </a:xfrm>
          <a:prstGeom prst="rect">
            <a:avLst/>
          </a:prstGeom>
        </p:spPr>
      </p:pic>
      <p:sp>
        <p:nvSpPr>
          <p:cNvPr id="25" name="Retângulo 24">
            <a:extLst>
              <a:ext uri="{FF2B5EF4-FFF2-40B4-BE49-F238E27FC236}">
                <a16:creationId xmlns:a16="http://schemas.microsoft.com/office/drawing/2014/main" id="{7DEE9C19-C630-484C-BAE8-B38F8E734FD5}"/>
              </a:ext>
            </a:extLst>
          </p:cNvPr>
          <p:cNvSpPr/>
          <p:nvPr/>
        </p:nvSpPr>
        <p:spPr>
          <a:xfrm>
            <a:off x="7003163" y="2597219"/>
            <a:ext cx="1097280" cy="36576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E71224"/>
              </a:solidFill>
            </a:endParaRPr>
          </a:p>
        </p:txBody>
      </p:sp>
      <p:pic>
        <p:nvPicPr>
          <p:cNvPr id="15" name="Picture 14" descr="A screenshot of a computer&#10;&#10;Description automatically generated with medium confidence">
            <a:extLst>
              <a:ext uri="{FF2B5EF4-FFF2-40B4-BE49-F238E27FC236}">
                <a16:creationId xmlns:a16="http://schemas.microsoft.com/office/drawing/2014/main" id="{15B7E3D9-6307-044C-B8ED-C225B95D1870}"/>
              </a:ext>
            </a:extLst>
          </p:cNvPr>
          <p:cNvPicPr>
            <a:picLocks noChangeAspect="1"/>
          </p:cNvPicPr>
          <p:nvPr/>
        </p:nvPicPr>
        <p:blipFill>
          <a:blip r:embed="rId5"/>
          <a:stretch>
            <a:fillRect/>
          </a:stretch>
        </p:blipFill>
        <p:spPr>
          <a:xfrm>
            <a:off x="8727527" y="1912025"/>
            <a:ext cx="2717713" cy="2678264"/>
          </a:xfrm>
          <a:prstGeom prst="rect">
            <a:avLst/>
          </a:prstGeom>
        </p:spPr>
      </p:pic>
      <p:sp>
        <p:nvSpPr>
          <p:cNvPr id="18" name="Prostokąt 17">
            <a:extLst>
              <a:ext uri="{FF2B5EF4-FFF2-40B4-BE49-F238E27FC236}">
                <a16:creationId xmlns:a16="http://schemas.microsoft.com/office/drawing/2014/main" id="{CBF4F5B2-8804-485E-B86D-335373B237D4}"/>
              </a:ext>
            </a:extLst>
          </p:cNvPr>
          <p:cNvSpPr/>
          <p:nvPr/>
        </p:nvSpPr>
        <p:spPr>
          <a:xfrm rot="10800000">
            <a:off x="10422174" y="2745947"/>
            <a:ext cx="914400" cy="18288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41420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7" grpId="0" animBg="1"/>
      <p:bldP spid="25"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2691-D4A5-2036-D7A4-4EAA30654171}"/>
              </a:ext>
            </a:extLst>
          </p:cNvPr>
          <p:cNvSpPr>
            <a:spLocks noGrp="1"/>
          </p:cNvSpPr>
          <p:nvPr>
            <p:ph type="title"/>
          </p:nvPr>
        </p:nvSpPr>
        <p:spPr/>
        <p:txBody>
          <a:bodyPr/>
          <a:lstStyle/>
          <a:p>
            <a:r>
              <a:rPr lang="en-IE" dirty="0"/>
              <a:t>Add your account to OneDrive</a:t>
            </a:r>
          </a:p>
        </p:txBody>
      </p:sp>
      <p:pic>
        <p:nvPicPr>
          <p:cNvPr id="6" name="Content Placeholder 5" descr="A screenshot of a computer&#10;&#10;Description automatically generated with medium confidence">
            <a:extLst>
              <a:ext uri="{FF2B5EF4-FFF2-40B4-BE49-F238E27FC236}">
                <a16:creationId xmlns:a16="http://schemas.microsoft.com/office/drawing/2014/main" id="{096985B3-104E-872C-E4DC-4069A1792B8F}"/>
              </a:ext>
            </a:extLst>
          </p:cNvPr>
          <p:cNvPicPr>
            <a:picLocks noGrp="1" noChangeAspect="1"/>
          </p:cNvPicPr>
          <p:nvPr>
            <p:ph idx="1"/>
          </p:nvPr>
        </p:nvPicPr>
        <p:blipFill>
          <a:blip r:embed="rId2"/>
          <a:stretch>
            <a:fillRect/>
          </a:stretch>
        </p:blipFill>
        <p:spPr>
          <a:xfrm>
            <a:off x="1030860" y="1624457"/>
            <a:ext cx="4221796" cy="4003675"/>
          </a:xfrm>
        </p:spPr>
      </p:pic>
      <p:sp>
        <p:nvSpPr>
          <p:cNvPr id="4" name="Footer Placeholder 3">
            <a:extLst>
              <a:ext uri="{FF2B5EF4-FFF2-40B4-BE49-F238E27FC236}">
                <a16:creationId xmlns:a16="http://schemas.microsoft.com/office/drawing/2014/main" id="{B11F45DD-BA18-464A-482A-61D43355FA7F}"/>
              </a:ext>
            </a:extLst>
          </p:cNvPr>
          <p:cNvSpPr>
            <a:spLocks noGrp="1"/>
          </p:cNvSpPr>
          <p:nvPr>
            <p:ph type="ftr" sz="quarter" idx="3"/>
          </p:nvPr>
        </p:nvSpPr>
        <p:spPr/>
        <p:txBody>
          <a:bodyPr/>
          <a:lstStyle/>
          <a:p>
            <a:fld id="{B7432813-06BC-C841-9E95-BAE7A3984933}" type="slidenum">
              <a:rPr lang="en-US" b="1" smtClean="0"/>
              <a:pPr/>
              <a:t>61</a:t>
            </a:fld>
            <a:r>
              <a:rPr lang="en-US"/>
              <a:t>  |  Presentation Title</a:t>
            </a:r>
            <a:endParaRPr lang="en-US" dirty="0"/>
          </a:p>
        </p:txBody>
      </p:sp>
      <p:pic>
        <p:nvPicPr>
          <p:cNvPr id="8" name="Picture 7" descr="A picture containing text, screenshot, font&#10;&#10;Description automatically generated">
            <a:extLst>
              <a:ext uri="{FF2B5EF4-FFF2-40B4-BE49-F238E27FC236}">
                <a16:creationId xmlns:a16="http://schemas.microsoft.com/office/drawing/2014/main" id="{341D52A0-8A1B-5D42-F9AB-FEDDEB8CA846}"/>
              </a:ext>
            </a:extLst>
          </p:cNvPr>
          <p:cNvPicPr>
            <a:picLocks noChangeAspect="1"/>
          </p:cNvPicPr>
          <p:nvPr/>
        </p:nvPicPr>
        <p:blipFill>
          <a:blip r:embed="rId3"/>
          <a:stretch>
            <a:fillRect/>
          </a:stretch>
        </p:blipFill>
        <p:spPr>
          <a:xfrm>
            <a:off x="5561344" y="1624457"/>
            <a:ext cx="5677392" cy="1428874"/>
          </a:xfrm>
          <a:prstGeom prst="rect">
            <a:avLst/>
          </a:prstGeom>
        </p:spPr>
      </p:pic>
    </p:spTree>
    <p:extLst>
      <p:ext uri="{BB962C8B-B14F-4D97-AF65-F5344CB8AC3E}">
        <p14:creationId xmlns:p14="http://schemas.microsoft.com/office/powerpoint/2010/main" val="349554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0E7E-A9DB-FEBE-6326-296DDA23BBEE}"/>
              </a:ext>
            </a:extLst>
          </p:cNvPr>
          <p:cNvSpPr>
            <a:spLocks noGrp="1"/>
          </p:cNvSpPr>
          <p:nvPr>
            <p:ph type="title"/>
          </p:nvPr>
        </p:nvSpPr>
        <p:spPr/>
        <p:txBody>
          <a:bodyPr/>
          <a:lstStyle/>
          <a:p>
            <a:r>
              <a:rPr lang="en-IE" dirty="0"/>
              <a:t>Sign in to Teams</a:t>
            </a:r>
          </a:p>
        </p:txBody>
      </p:sp>
      <p:pic>
        <p:nvPicPr>
          <p:cNvPr id="6" name="Content Placeholder 5" descr="A screenshot of a computer&#10;&#10;Description automatically generated with medium confidence">
            <a:extLst>
              <a:ext uri="{FF2B5EF4-FFF2-40B4-BE49-F238E27FC236}">
                <a16:creationId xmlns:a16="http://schemas.microsoft.com/office/drawing/2014/main" id="{34E4C4E1-2957-60DE-1EC3-68150743ECFF}"/>
              </a:ext>
            </a:extLst>
          </p:cNvPr>
          <p:cNvPicPr>
            <a:picLocks noGrp="1" noChangeAspect="1"/>
          </p:cNvPicPr>
          <p:nvPr>
            <p:ph idx="1"/>
          </p:nvPr>
        </p:nvPicPr>
        <p:blipFill>
          <a:blip r:embed="rId2"/>
          <a:stretch>
            <a:fillRect/>
          </a:stretch>
        </p:blipFill>
        <p:spPr>
          <a:xfrm>
            <a:off x="591418" y="1427162"/>
            <a:ext cx="4094840" cy="4003675"/>
          </a:xfrm>
        </p:spPr>
      </p:pic>
      <p:sp>
        <p:nvSpPr>
          <p:cNvPr id="4" name="Footer Placeholder 3">
            <a:extLst>
              <a:ext uri="{FF2B5EF4-FFF2-40B4-BE49-F238E27FC236}">
                <a16:creationId xmlns:a16="http://schemas.microsoft.com/office/drawing/2014/main" id="{DB7CC129-C472-2374-89C0-63600EA6301C}"/>
              </a:ext>
            </a:extLst>
          </p:cNvPr>
          <p:cNvSpPr>
            <a:spLocks noGrp="1"/>
          </p:cNvSpPr>
          <p:nvPr>
            <p:ph type="ftr" sz="quarter" idx="3"/>
          </p:nvPr>
        </p:nvSpPr>
        <p:spPr/>
        <p:txBody>
          <a:bodyPr/>
          <a:lstStyle/>
          <a:p>
            <a:fld id="{B7432813-06BC-C841-9E95-BAE7A3984933}" type="slidenum">
              <a:rPr lang="en-US" b="1" smtClean="0"/>
              <a:pPr/>
              <a:t>62</a:t>
            </a:fld>
            <a:r>
              <a:rPr lang="en-US"/>
              <a:t>  |  Presentation Title</a:t>
            </a:r>
            <a:endParaRPr lang="en-US" dirty="0"/>
          </a:p>
        </p:txBody>
      </p:sp>
      <p:sp>
        <p:nvSpPr>
          <p:cNvPr id="25" name="橢圓 24">
            <a:extLst>
              <a:ext uri="{FF2B5EF4-FFF2-40B4-BE49-F238E27FC236}">
                <a16:creationId xmlns:a16="http://schemas.microsoft.com/office/drawing/2014/main" id="{BF2D7ABF-E0E8-45B4-914C-65FF31956FA8}"/>
              </a:ext>
            </a:extLst>
          </p:cNvPr>
          <p:cNvSpPr/>
          <p:nvPr/>
        </p:nvSpPr>
        <p:spPr>
          <a:xfrm>
            <a:off x="2405501" y="1344532"/>
            <a:ext cx="1280160" cy="73152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20" name="Parallellogram 19">
            <a:extLst>
              <a:ext uri="{FF2B5EF4-FFF2-40B4-BE49-F238E27FC236}">
                <a16:creationId xmlns:a16="http://schemas.microsoft.com/office/drawing/2014/main" id="{98BA7B67-4AAD-408E-936A-E6CDAC053F73}"/>
              </a:ext>
            </a:extLst>
          </p:cNvPr>
          <p:cNvSpPr/>
          <p:nvPr/>
        </p:nvSpPr>
        <p:spPr>
          <a:xfrm flipH="1">
            <a:off x="1969544" y="4965954"/>
            <a:ext cx="914400" cy="365760"/>
          </a:xfrm>
          <a:prstGeom prst="parallelogram">
            <a:avLst>
              <a:gd name="adj" fmla="val 0"/>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pic>
        <p:nvPicPr>
          <p:cNvPr id="10" name="Picture 9" descr="A screenshot of a computer screen&#10;&#10;Description automatically generated with low confidence">
            <a:extLst>
              <a:ext uri="{FF2B5EF4-FFF2-40B4-BE49-F238E27FC236}">
                <a16:creationId xmlns:a16="http://schemas.microsoft.com/office/drawing/2014/main" id="{75ED3F0E-EA11-12AD-0181-A3C61E31938D}"/>
              </a:ext>
            </a:extLst>
          </p:cNvPr>
          <p:cNvPicPr>
            <a:picLocks noChangeAspect="1"/>
          </p:cNvPicPr>
          <p:nvPr/>
        </p:nvPicPr>
        <p:blipFill>
          <a:blip r:embed="rId3"/>
          <a:stretch>
            <a:fillRect/>
          </a:stretch>
        </p:blipFill>
        <p:spPr>
          <a:xfrm>
            <a:off x="5129916" y="1825625"/>
            <a:ext cx="6389924" cy="2316681"/>
          </a:xfrm>
          <a:prstGeom prst="rect">
            <a:avLst/>
          </a:prstGeom>
        </p:spPr>
      </p:pic>
    </p:spTree>
    <p:extLst>
      <p:ext uri="{BB962C8B-B14F-4D97-AF65-F5344CB8AC3E}">
        <p14:creationId xmlns:p14="http://schemas.microsoft.com/office/powerpoint/2010/main" val="341423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2B7B-ABCE-2EF9-6473-D268E7487FF2}"/>
              </a:ext>
            </a:extLst>
          </p:cNvPr>
          <p:cNvSpPr>
            <a:spLocks noGrp="1"/>
          </p:cNvSpPr>
          <p:nvPr>
            <p:ph type="title"/>
          </p:nvPr>
        </p:nvSpPr>
        <p:spPr/>
        <p:txBody>
          <a:bodyPr/>
          <a:lstStyle/>
          <a:p>
            <a:r>
              <a:rPr lang="en-IE" dirty="0"/>
              <a:t>Sign in to Teams</a:t>
            </a:r>
          </a:p>
        </p:txBody>
      </p:sp>
      <p:pic>
        <p:nvPicPr>
          <p:cNvPr id="6" name="Content Placeholder 5" descr="A screenshot of a computer&#10;&#10;Description automatically generated">
            <a:extLst>
              <a:ext uri="{FF2B5EF4-FFF2-40B4-BE49-F238E27FC236}">
                <a16:creationId xmlns:a16="http://schemas.microsoft.com/office/drawing/2014/main" id="{9A84014C-43CB-5E55-F437-CD39B72ADFEA}"/>
              </a:ext>
            </a:extLst>
          </p:cNvPr>
          <p:cNvPicPr>
            <a:picLocks noGrp="1" noChangeAspect="1"/>
          </p:cNvPicPr>
          <p:nvPr>
            <p:ph idx="1"/>
          </p:nvPr>
        </p:nvPicPr>
        <p:blipFill>
          <a:blip r:embed="rId2"/>
          <a:stretch>
            <a:fillRect/>
          </a:stretch>
        </p:blipFill>
        <p:spPr>
          <a:xfrm>
            <a:off x="672160" y="1427163"/>
            <a:ext cx="3114157" cy="3062542"/>
          </a:xfrm>
        </p:spPr>
      </p:pic>
      <p:sp>
        <p:nvSpPr>
          <p:cNvPr id="4" name="Footer Placeholder 3">
            <a:extLst>
              <a:ext uri="{FF2B5EF4-FFF2-40B4-BE49-F238E27FC236}">
                <a16:creationId xmlns:a16="http://schemas.microsoft.com/office/drawing/2014/main" id="{93067C51-42C7-F3E6-06A9-37C307EE18B0}"/>
              </a:ext>
            </a:extLst>
          </p:cNvPr>
          <p:cNvSpPr>
            <a:spLocks noGrp="1"/>
          </p:cNvSpPr>
          <p:nvPr>
            <p:ph type="ftr" sz="quarter" idx="3"/>
          </p:nvPr>
        </p:nvSpPr>
        <p:spPr/>
        <p:txBody>
          <a:bodyPr/>
          <a:lstStyle/>
          <a:p>
            <a:fld id="{B7432813-06BC-C841-9E95-BAE7A3984933}" type="slidenum">
              <a:rPr lang="en-US" b="1" smtClean="0"/>
              <a:pPr/>
              <a:t>63</a:t>
            </a:fld>
            <a:r>
              <a:rPr lang="en-US"/>
              <a:t>  |  Presentation Title</a:t>
            </a:r>
            <a:endParaRPr lang="en-US" dirty="0"/>
          </a:p>
        </p:txBody>
      </p:sp>
      <p:sp>
        <p:nvSpPr>
          <p:cNvPr id="10" name="矩形 9">
            <a:extLst>
              <a:ext uri="{FF2B5EF4-FFF2-40B4-BE49-F238E27FC236}">
                <a16:creationId xmlns:a16="http://schemas.microsoft.com/office/drawing/2014/main" id="{72BB40CA-D784-41F8-8C05-2DF237D64D26}"/>
              </a:ext>
            </a:extLst>
          </p:cNvPr>
          <p:cNvSpPr/>
          <p:nvPr/>
        </p:nvSpPr>
        <p:spPr>
          <a:xfrm>
            <a:off x="1170432" y="4123945"/>
            <a:ext cx="1216152" cy="36576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ru-RU">
              <a:solidFill>
                <a:srgbClr val="E71224"/>
              </a:solidFill>
            </a:endParaRPr>
          </a:p>
        </p:txBody>
      </p:sp>
      <p:pic>
        <p:nvPicPr>
          <p:cNvPr id="12" name="Picture 11">
            <a:extLst>
              <a:ext uri="{FF2B5EF4-FFF2-40B4-BE49-F238E27FC236}">
                <a16:creationId xmlns:a16="http://schemas.microsoft.com/office/drawing/2014/main" id="{923A17E4-7773-1C04-B1DE-CEE361D63FD3}"/>
              </a:ext>
            </a:extLst>
          </p:cNvPr>
          <p:cNvPicPr>
            <a:picLocks noChangeAspect="1"/>
          </p:cNvPicPr>
          <p:nvPr/>
        </p:nvPicPr>
        <p:blipFill>
          <a:blip r:embed="rId3"/>
          <a:stretch>
            <a:fillRect/>
          </a:stretch>
        </p:blipFill>
        <p:spPr>
          <a:xfrm>
            <a:off x="8095261" y="1427163"/>
            <a:ext cx="2926307" cy="3605213"/>
          </a:xfrm>
          <a:prstGeom prst="rect">
            <a:avLst/>
          </a:prstGeom>
        </p:spPr>
      </p:pic>
      <p:sp>
        <p:nvSpPr>
          <p:cNvPr id="11" name="Ovaal 10">
            <a:extLst>
              <a:ext uri="{FF2B5EF4-FFF2-40B4-BE49-F238E27FC236}">
                <a16:creationId xmlns:a16="http://schemas.microsoft.com/office/drawing/2014/main" id="{786205BD-35F2-41F1-B2C4-851FAB788412}"/>
              </a:ext>
            </a:extLst>
          </p:cNvPr>
          <p:cNvSpPr/>
          <p:nvPr/>
        </p:nvSpPr>
        <p:spPr>
          <a:xfrm rot="10800000">
            <a:off x="8841960" y="2403000"/>
            <a:ext cx="164592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pt-PT">
              <a:solidFill>
                <a:srgbClr val="E71224"/>
              </a:solidFill>
            </a:endParaRPr>
          </a:p>
        </p:txBody>
      </p:sp>
      <p:pic>
        <p:nvPicPr>
          <p:cNvPr id="3" name="Content Placeholder 5">
            <a:extLst>
              <a:ext uri="{FF2B5EF4-FFF2-40B4-BE49-F238E27FC236}">
                <a16:creationId xmlns:a16="http://schemas.microsoft.com/office/drawing/2014/main" id="{7917CACD-F800-1F45-C19B-B45CFBAFC79A}"/>
              </a:ext>
            </a:extLst>
          </p:cNvPr>
          <p:cNvPicPr>
            <a:picLocks noChangeAspect="1"/>
          </p:cNvPicPr>
          <p:nvPr/>
        </p:nvPicPr>
        <p:blipFill>
          <a:blip r:embed="rId4"/>
          <a:stretch>
            <a:fillRect/>
          </a:stretch>
        </p:blipFill>
        <p:spPr>
          <a:xfrm>
            <a:off x="4114986" y="1427163"/>
            <a:ext cx="3446587" cy="3155513"/>
          </a:xfrm>
          <a:prstGeom prst="rect">
            <a:avLst/>
          </a:prstGeom>
        </p:spPr>
      </p:pic>
    </p:spTree>
    <p:extLst>
      <p:ext uri="{BB962C8B-B14F-4D97-AF65-F5344CB8AC3E}">
        <p14:creationId xmlns:p14="http://schemas.microsoft.com/office/powerpoint/2010/main" val="54621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5E4B9-F2D1-62E5-00BB-3775F4AE0FBB}"/>
              </a:ext>
            </a:extLst>
          </p:cNvPr>
          <p:cNvSpPr>
            <a:spLocks noGrp="1"/>
          </p:cNvSpPr>
          <p:nvPr>
            <p:ph type="title"/>
          </p:nvPr>
        </p:nvSpPr>
        <p:spPr/>
        <p:txBody>
          <a:bodyPr/>
          <a:lstStyle/>
          <a:p>
            <a:r>
              <a:rPr lang="en-IE" dirty="0"/>
              <a:t>OneNote</a:t>
            </a:r>
          </a:p>
        </p:txBody>
      </p:sp>
      <p:sp>
        <p:nvSpPr>
          <p:cNvPr id="3" name="Content Placeholder 2">
            <a:extLst>
              <a:ext uri="{FF2B5EF4-FFF2-40B4-BE49-F238E27FC236}">
                <a16:creationId xmlns:a16="http://schemas.microsoft.com/office/drawing/2014/main" id="{942D5B9E-5EBE-148E-A902-57A1EB56AFA3}"/>
              </a:ext>
            </a:extLst>
          </p:cNvPr>
          <p:cNvSpPr>
            <a:spLocks noGrp="1"/>
          </p:cNvSpPr>
          <p:nvPr>
            <p:ph idx="1"/>
          </p:nvPr>
        </p:nvSpPr>
        <p:spPr/>
        <p:txBody>
          <a:bodyPr/>
          <a:lstStyle/>
          <a:p>
            <a:r>
              <a:rPr lang="en-IE" dirty="0"/>
              <a:t>OneNote notebooks will have to be re-imported - they are stored on your OneDrive by default</a:t>
            </a:r>
          </a:p>
        </p:txBody>
      </p:sp>
      <p:sp>
        <p:nvSpPr>
          <p:cNvPr id="4" name="Footer Placeholder 3">
            <a:extLst>
              <a:ext uri="{FF2B5EF4-FFF2-40B4-BE49-F238E27FC236}">
                <a16:creationId xmlns:a16="http://schemas.microsoft.com/office/drawing/2014/main" id="{FA427DEA-F357-88E3-83C3-8780B582BE31}"/>
              </a:ext>
            </a:extLst>
          </p:cNvPr>
          <p:cNvSpPr>
            <a:spLocks noGrp="1"/>
          </p:cNvSpPr>
          <p:nvPr>
            <p:ph type="ftr" sz="quarter" idx="3"/>
          </p:nvPr>
        </p:nvSpPr>
        <p:spPr/>
        <p:txBody>
          <a:bodyPr/>
          <a:lstStyle/>
          <a:p>
            <a:fld id="{B7432813-06BC-C841-9E95-BAE7A3984933}" type="slidenum">
              <a:rPr lang="en-US" b="1" smtClean="0"/>
              <a:pPr/>
              <a:t>64</a:t>
            </a:fld>
            <a:r>
              <a:rPr lang="en-US"/>
              <a:t>  |  Presentation Title</a:t>
            </a:r>
            <a:endParaRPr lang="en-US" dirty="0"/>
          </a:p>
        </p:txBody>
      </p:sp>
      <p:pic>
        <p:nvPicPr>
          <p:cNvPr id="8" name="Picture 7">
            <a:extLst>
              <a:ext uri="{FF2B5EF4-FFF2-40B4-BE49-F238E27FC236}">
                <a16:creationId xmlns:a16="http://schemas.microsoft.com/office/drawing/2014/main" id="{40E5331E-B2A1-E382-A5EB-59737B4514AD}"/>
              </a:ext>
            </a:extLst>
          </p:cNvPr>
          <p:cNvPicPr>
            <a:picLocks noChangeAspect="1"/>
          </p:cNvPicPr>
          <p:nvPr/>
        </p:nvPicPr>
        <p:blipFill>
          <a:blip r:embed="rId2"/>
          <a:stretch>
            <a:fillRect/>
          </a:stretch>
        </p:blipFill>
        <p:spPr>
          <a:xfrm>
            <a:off x="576910" y="2346274"/>
            <a:ext cx="4305300" cy="2962275"/>
          </a:xfrm>
          <a:prstGeom prst="rect">
            <a:avLst/>
          </a:prstGeom>
        </p:spPr>
      </p:pic>
      <p:pic>
        <p:nvPicPr>
          <p:cNvPr id="6" name="Picture 5">
            <a:extLst>
              <a:ext uri="{FF2B5EF4-FFF2-40B4-BE49-F238E27FC236}">
                <a16:creationId xmlns:a16="http://schemas.microsoft.com/office/drawing/2014/main" id="{71B9660B-9FA4-EC39-AC48-D8D281FA8A69}"/>
              </a:ext>
            </a:extLst>
          </p:cNvPr>
          <p:cNvPicPr>
            <a:picLocks noChangeAspect="1"/>
          </p:cNvPicPr>
          <p:nvPr/>
        </p:nvPicPr>
        <p:blipFill>
          <a:blip r:embed="rId3"/>
          <a:stretch>
            <a:fillRect/>
          </a:stretch>
        </p:blipFill>
        <p:spPr>
          <a:xfrm>
            <a:off x="5888737" y="2312212"/>
            <a:ext cx="5093208" cy="3030398"/>
          </a:xfrm>
          <a:prstGeom prst="rect">
            <a:avLst/>
          </a:prstGeom>
        </p:spPr>
      </p:pic>
      <p:sp>
        <p:nvSpPr>
          <p:cNvPr id="13" name="Retângulo 12">
            <a:extLst>
              <a:ext uri="{FF2B5EF4-FFF2-40B4-BE49-F238E27FC236}">
                <a16:creationId xmlns:a16="http://schemas.microsoft.com/office/drawing/2014/main" id="{5864A01E-C0B1-4D8A-921A-A7D3DC3BD4DA}"/>
              </a:ext>
            </a:extLst>
          </p:cNvPr>
          <p:cNvSpPr/>
          <p:nvPr/>
        </p:nvSpPr>
        <p:spPr>
          <a:xfrm>
            <a:off x="540000" y="2993400"/>
            <a:ext cx="1645920" cy="548640"/>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12" name="Ellipse 11">
            <a:extLst>
              <a:ext uri="{FF2B5EF4-FFF2-40B4-BE49-F238E27FC236}">
                <a16:creationId xmlns:a16="http://schemas.microsoft.com/office/drawing/2014/main" id="{D465811E-06C9-4EC3-B835-16D856CCA36D}"/>
              </a:ext>
            </a:extLst>
          </p:cNvPr>
          <p:cNvSpPr/>
          <p:nvPr/>
        </p:nvSpPr>
        <p:spPr>
          <a:xfrm>
            <a:off x="639360" y="4263120"/>
            <a:ext cx="1828800" cy="3657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24" name="Rechteck 23">
            <a:extLst>
              <a:ext uri="{FF2B5EF4-FFF2-40B4-BE49-F238E27FC236}">
                <a16:creationId xmlns:a16="http://schemas.microsoft.com/office/drawing/2014/main" id="{D00AB058-E5D4-40E3-B348-DDE1BB0EC32C}"/>
              </a:ext>
            </a:extLst>
          </p:cNvPr>
          <p:cNvSpPr/>
          <p:nvPr/>
        </p:nvSpPr>
        <p:spPr>
          <a:xfrm>
            <a:off x="6007608" y="2942688"/>
            <a:ext cx="1874520" cy="290472"/>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202836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A988-C453-B88F-BE6A-E4698FF160E7}"/>
              </a:ext>
            </a:extLst>
          </p:cNvPr>
          <p:cNvSpPr>
            <a:spLocks noGrp="1"/>
          </p:cNvSpPr>
          <p:nvPr>
            <p:ph type="ctrTitle"/>
          </p:nvPr>
        </p:nvSpPr>
        <p:spPr/>
        <p:txBody>
          <a:bodyPr/>
          <a:lstStyle/>
          <a:p>
            <a:r>
              <a:rPr lang="en-IE" dirty="0"/>
              <a:t>Support</a:t>
            </a:r>
          </a:p>
        </p:txBody>
      </p:sp>
      <p:sp>
        <p:nvSpPr>
          <p:cNvPr id="3" name="Content Placeholder 2">
            <a:extLst>
              <a:ext uri="{FF2B5EF4-FFF2-40B4-BE49-F238E27FC236}">
                <a16:creationId xmlns:a16="http://schemas.microsoft.com/office/drawing/2014/main" id="{23B952B9-F78C-EA41-1399-56A6C0F4DFF1}"/>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9174422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6BB80-3389-9A1D-A3EF-7F59BAC52563}"/>
              </a:ext>
            </a:extLst>
          </p:cNvPr>
          <p:cNvSpPr>
            <a:spLocks noGrp="1"/>
          </p:cNvSpPr>
          <p:nvPr>
            <p:ph type="title"/>
          </p:nvPr>
        </p:nvSpPr>
        <p:spPr/>
        <p:txBody>
          <a:bodyPr/>
          <a:lstStyle/>
          <a:p>
            <a:r>
              <a:rPr lang="en-IE" dirty="0"/>
              <a:t>Support</a:t>
            </a:r>
          </a:p>
        </p:txBody>
      </p:sp>
      <p:sp>
        <p:nvSpPr>
          <p:cNvPr id="3" name="Content Placeholder 2">
            <a:extLst>
              <a:ext uri="{FF2B5EF4-FFF2-40B4-BE49-F238E27FC236}">
                <a16:creationId xmlns:a16="http://schemas.microsoft.com/office/drawing/2014/main" id="{BD6DA89F-DE13-B5C4-0E0F-9DF1B229C79A}"/>
              </a:ext>
            </a:extLst>
          </p:cNvPr>
          <p:cNvSpPr>
            <a:spLocks noGrp="1"/>
          </p:cNvSpPr>
          <p:nvPr>
            <p:ph idx="1"/>
          </p:nvPr>
        </p:nvSpPr>
        <p:spPr/>
        <p:txBody>
          <a:bodyPr/>
          <a:lstStyle/>
          <a:p>
            <a:r>
              <a:rPr lang="en-IE" dirty="0"/>
              <a:t>Systems Integration website: </a:t>
            </a:r>
            <a:r>
              <a:rPr lang="en-IE" dirty="0">
                <a:hlinkClick r:id="rId2"/>
              </a:rPr>
              <a:t>https://tus.ie/systems-integration</a:t>
            </a:r>
            <a:r>
              <a:rPr lang="en-IE" dirty="0"/>
              <a:t> </a:t>
            </a:r>
          </a:p>
          <a:p>
            <a:r>
              <a:rPr lang="en-IE" dirty="0"/>
              <a:t>FAQs on Helpdesk</a:t>
            </a:r>
          </a:p>
          <a:p>
            <a:r>
              <a:rPr lang="en-IE" dirty="0"/>
              <a:t>Helpdesk</a:t>
            </a:r>
          </a:p>
          <a:p>
            <a:pPr lvl="1"/>
            <a:r>
              <a:rPr lang="en-IE" dirty="0"/>
              <a:t>There will be dedicated migration support for users and devices at the helpdesk on the Moylish and Athlone campuses</a:t>
            </a:r>
          </a:p>
          <a:p>
            <a:r>
              <a:rPr lang="en-IE" dirty="0">
                <a:hlinkClick r:id="rId3"/>
              </a:rPr>
              <a:t>https://helpdesk.ait.ie</a:t>
            </a:r>
            <a:endParaRPr lang="en-IE" dirty="0"/>
          </a:p>
          <a:p>
            <a:r>
              <a:rPr lang="en-IE" dirty="0">
                <a:hlinkClick r:id="rId3"/>
              </a:rPr>
              <a:t>https://helpdesk.lit.ie</a:t>
            </a:r>
            <a:endParaRPr lang="en-IE" dirty="0"/>
          </a:p>
          <a:p>
            <a:endParaRPr lang="en-IE" dirty="0"/>
          </a:p>
        </p:txBody>
      </p:sp>
      <p:sp>
        <p:nvSpPr>
          <p:cNvPr id="4" name="Footer Placeholder 3">
            <a:extLst>
              <a:ext uri="{FF2B5EF4-FFF2-40B4-BE49-F238E27FC236}">
                <a16:creationId xmlns:a16="http://schemas.microsoft.com/office/drawing/2014/main" id="{F0649E0E-F7C1-6990-EAAE-FC62D87A3A2E}"/>
              </a:ext>
            </a:extLst>
          </p:cNvPr>
          <p:cNvSpPr>
            <a:spLocks noGrp="1"/>
          </p:cNvSpPr>
          <p:nvPr>
            <p:ph type="ftr" sz="quarter" idx="3"/>
          </p:nvPr>
        </p:nvSpPr>
        <p:spPr/>
        <p:txBody>
          <a:bodyPr/>
          <a:lstStyle/>
          <a:p>
            <a:fld id="{B7432813-06BC-C841-9E95-BAE7A3984933}" type="slidenum">
              <a:rPr lang="en-US" b="1" smtClean="0"/>
              <a:pPr/>
              <a:t>66</a:t>
            </a:fld>
            <a:r>
              <a:rPr lang="en-US"/>
              <a:t>  |  Presentation Title</a:t>
            </a:r>
            <a:endParaRPr lang="en-US" dirty="0"/>
          </a:p>
        </p:txBody>
      </p:sp>
    </p:spTree>
    <p:extLst>
      <p:ext uri="{BB962C8B-B14F-4D97-AF65-F5344CB8AC3E}">
        <p14:creationId xmlns:p14="http://schemas.microsoft.com/office/powerpoint/2010/main" val="8591642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3F1D-4082-1178-65BD-65F74E0B7222}"/>
              </a:ext>
            </a:extLst>
          </p:cNvPr>
          <p:cNvSpPr>
            <a:spLocks noGrp="1"/>
          </p:cNvSpPr>
          <p:nvPr>
            <p:ph type="title"/>
          </p:nvPr>
        </p:nvSpPr>
        <p:spPr/>
        <p:txBody>
          <a:bodyPr/>
          <a:lstStyle/>
          <a:p>
            <a:r>
              <a:rPr lang="en-IE" dirty="0"/>
              <a:t>Library</a:t>
            </a:r>
          </a:p>
        </p:txBody>
      </p:sp>
      <p:pic>
        <p:nvPicPr>
          <p:cNvPr id="6" name="Content Placeholder 5" descr="A close-up of a document&#10;&#10;Description automatically generated with low confidence">
            <a:extLst>
              <a:ext uri="{FF2B5EF4-FFF2-40B4-BE49-F238E27FC236}">
                <a16:creationId xmlns:a16="http://schemas.microsoft.com/office/drawing/2014/main" id="{194B4266-F041-F647-A61B-6FE19F6D303F}"/>
              </a:ext>
            </a:extLst>
          </p:cNvPr>
          <p:cNvPicPr>
            <a:picLocks noGrp="1" noChangeAspect="1"/>
          </p:cNvPicPr>
          <p:nvPr>
            <p:ph idx="1"/>
          </p:nvPr>
        </p:nvPicPr>
        <p:blipFill>
          <a:blip r:embed="rId2"/>
          <a:stretch>
            <a:fillRect/>
          </a:stretch>
        </p:blipFill>
        <p:spPr>
          <a:xfrm>
            <a:off x="2526630" y="1825625"/>
            <a:ext cx="7064128" cy="4003675"/>
          </a:xfrm>
        </p:spPr>
      </p:pic>
      <p:sp>
        <p:nvSpPr>
          <p:cNvPr id="4" name="Footer Placeholder 3">
            <a:extLst>
              <a:ext uri="{FF2B5EF4-FFF2-40B4-BE49-F238E27FC236}">
                <a16:creationId xmlns:a16="http://schemas.microsoft.com/office/drawing/2014/main" id="{B92F2946-D14A-C9E3-D3B7-1F5F9A3EBDFC}"/>
              </a:ext>
            </a:extLst>
          </p:cNvPr>
          <p:cNvSpPr>
            <a:spLocks noGrp="1"/>
          </p:cNvSpPr>
          <p:nvPr>
            <p:ph type="ftr" sz="quarter" idx="3"/>
          </p:nvPr>
        </p:nvSpPr>
        <p:spPr/>
        <p:txBody>
          <a:bodyPr/>
          <a:lstStyle/>
          <a:p>
            <a:fld id="{B7432813-06BC-C841-9E95-BAE7A3984933}" type="slidenum">
              <a:rPr lang="en-US" b="1" smtClean="0"/>
              <a:pPr/>
              <a:t>67</a:t>
            </a:fld>
            <a:r>
              <a:rPr lang="en-US"/>
              <a:t>  |  Presentation Title</a:t>
            </a:r>
            <a:endParaRPr lang="en-US" dirty="0"/>
          </a:p>
        </p:txBody>
      </p:sp>
    </p:spTree>
    <p:extLst>
      <p:ext uri="{BB962C8B-B14F-4D97-AF65-F5344CB8AC3E}">
        <p14:creationId xmlns:p14="http://schemas.microsoft.com/office/powerpoint/2010/main" val="3324583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C04C-90F6-E2E7-DD36-046B5EB9D1F0}"/>
              </a:ext>
            </a:extLst>
          </p:cNvPr>
          <p:cNvSpPr>
            <a:spLocks noGrp="1"/>
          </p:cNvSpPr>
          <p:nvPr>
            <p:ph type="title"/>
          </p:nvPr>
        </p:nvSpPr>
        <p:spPr/>
        <p:txBody>
          <a:bodyPr/>
          <a:lstStyle/>
          <a:p>
            <a:r>
              <a:rPr lang="en-IE" dirty="0"/>
              <a:t>Library</a:t>
            </a:r>
          </a:p>
        </p:txBody>
      </p:sp>
      <p:pic>
        <p:nvPicPr>
          <p:cNvPr id="6" name="Content Placeholder 5" descr="A close-up of a document&#10;&#10;Description automatically generated with low confidence">
            <a:extLst>
              <a:ext uri="{FF2B5EF4-FFF2-40B4-BE49-F238E27FC236}">
                <a16:creationId xmlns:a16="http://schemas.microsoft.com/office/drawing/2014/main" id="{C225B484-0447-8B0C-EDBC-B111881708F3}"/>
              </a:ext>
            </a:extLst>
          </p:cNvPr>
          <p:cNvPicPr>
            <a:picLocks noGrp="1" noChangeAspect="1"/>
          </p:cNvPicPr>
          <p:nvPr>
            <p:ph idx="1"/>
          </p:nvPr>
        </p:nvPicPr>
        <p:blipFill>
          <a:blip r:embed="rId2"/>
          <a:stretch>
            <a:fillRect/>
          </a:stretch>
        </p:blipFill>
        <p:spPr>
          <a:xfrm>
            <a:off x="2509175" y="1825625"/>
            <a:ext cx="7099038" cy="4003675"/>
          </a:xfrm>
        </p:spPr>
      </p:pic>
      <p:sp>
        <p:nvSpPr>
          <p:cNvPr id="4" name="Footer Placeholder 3">
            <a:extLst>
              <a:ext uri="{FF2B5EF4-FFF2-40B4-BE49-F238E27FC236}">
                <a16:creationId xmlns:a16="http://schemas.microsoft.com/office/drawing/2014/main" id="{5DE0CD09-6A7C-C721-909F-6C57C9206791}"/>
              </a:ext>
            </a:extLst>
          </p:cNvPr>
          <p:cNvSpPr>
            <a:spLocks noGrp="1"/>
          </p:cNvSpPr>
          <p:nvPr>
            <p:ph type="ftr" sz="quarter" idx="3"/>
          </p:nvPr>
        </p:nvSpPr>
        <p:spPr/>
        <p:txBody>
          <a:bodyPr/>
          <a:lstStyle/>
          <a:p>
            <a:fld id="{B7432813-06BC-C841-9E95-BAE7A3984933}" type="slidenum">
              <a:rPr lang="en-US" b="1" smtClean="0"/>
              <a:pPr/>
              <a:t>68</a:t>
            </a:fld>
            <a:r>
              <a:rPr lang="en-US"/>
              <a:t>  |  Presentation Title</a:t>
            </a:r>
            <a:endParaRPr lang="en-US" dirty="0"/>
          </a:p>
        </p:txBody>
      </p:sp>
    </p:spTree>
    <p:extLst>
      <p:ext uri="{BB962C8B-B14F-4D97-AF65-F5344CB8AC3E}">
        <p14:creationId xmlns:p14="http://schemas.microsoft.com/office/powerpoint/2010/main" val="2885928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2D646-2F79-624D-BFDF-F7403C3547D4}"/>
              </a:ext>
            </a:extLst>
          </p:cNvPr>
          <p:cNvSpPr>
            <a:spLocks noGrp="1"/>
          </p:cNvSpPr>
          <p:nvPr>
            <p:ph type="ctrTitle"/>
          </p:nvPr>
        </p:nvSpPr>
        <p:spPr/>
        <p:txBody>
          <a:bodyPr/>
          <a:lstStyle/>
          <a:p>
            <a:pPr algn="ctr"/>
            <a:r>
              <a:rPr lang="en-US" dirty="0"/>
              <a:t>Q &amp; A</a:t>
            </a:r>
          </a:p>
        </p:txBody>
      </p:sp>
      <p:sp>
        <p:nvSpPr>
          <p:cNvPr id="3" name="Subtitle 2">
            <a:extLst>
              <a:ext uri="{FF2B5EF4-FFF2-40B4-BE49-F238E27FC236}">
                <a16:creationId xmlns:a16="http://schemas.microsoft.com/office/drawing/2014/main" id="{2E8CAD31-BDBD-DF48-8FA4-1C8D109E2F4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5861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D3A3-0308-2898-91B6-3FE8AA04B86C}"/>
              </a:ext>
            </a:extLst>
          </p:cNvPr>
          <p:cNvSpPr>
            <a:spLocks noGrp="1"/>
          </p:cNvSpPr>
          <p:nvPr>
            <p:ph type="title"/>
          </p:nvPr>
        </p:nvSpPr>
        <p:spPr>
          <a:xfrm>
            <a:off x="709460" y="708562"/>
            <a:ext cx="10773080" cy="1117063"/>
          </a:xfrm>
        </p:spPr>
        <p:txBody>
          <a:bodyPr/>
          <a:lstStyle/>
          <a:p>
            <a:r>
              <a:rPr lang="en-IE" dirty="0"/>
              <a:t>What is being migrated?</a:t>
            </a:r>
          </a:p>
        </p:txBody>
      </p:sp>
      <p:pic>
        <p:nvPicPr>
          <p:cNvPr id="6" name="Content Placeholder 5" descr="Icon&#10;&#10;Description automatically generated">
            <a:extLst>
              <a:ext uri="{FF2B5EF4-FFF2-40B4-BE49-F238E27FC236}">
                <a16:creationId xmlns:a16="http://schemas.microsoft.com/office/drawing/2014/main" id="{1CF05692-F722-0D26-12C1-0F8A9E75FEE3}"/>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619151" y="1762125"/>
            <a:ext cx="1666875" cy="1666875"/>
          </a:xfrm>
        </p:spPr>
      </p:pic>
      <p:sp>
        <p:nvSpPr>
          <p:cNvPr id="4" name="Footer Placeholder 3">
            <a:extLst>
              <a:ext uri="{FF2B5EF4-FFF2-40B4-BE49-F238E27FC236}">
                <a16:creationId xmlns:a16="http://schemas.microsoft.com/office/drawing/2014/main" id="{31AB6D1A-E4EE-8B4D-40F0-F36C6E93987A}"/>
              </a:ext>
            </a:extLst>
          </p:cNvPr>
          <p:cNvSpPr>
            <a:spLocks noGrp="1"/>
          </p:cNvSpPr>
          <p:nvPr>
            <p:ph type="ftr" sz="quarter" idx="3"/>
          </p:nvPr>
        </p:nvSpPr>
        <p:spPr/>
        <p:txBody>
          <a:bodyPr/>
          <a:lstStyle/>
          <a:p>
            <a:fld id="{B7432813-06BC-C841-9E95-BAE7A3984933}" type="slidenum">
              <a:rPr lang="en-US" b="1" smtClean="0"/>
              <a:pPr/>
              <a:t>7</a:t>
            </a:fld>
            <a:r>
              <a:rPr lang="en-US"/>
              <a:t>  |  Presentation Title</a:t>
            </a:r>
            <a:endParaRPr lang="en-US" dirty="0"/>
          </a:p>
        </p:txBody>
      </p:sp>
      <p:sp>
        <p:nvSpPr>
          <p:cNvPr id="7" name="TextBox 6">
            <a:extLst>
              <a:ext uri="{FF2B5EF4-FFF2-40B4-BE49-F238E27FC236}">
                <a16:creationId xmlns:a16="http://schemas.microsoft.com/office/drawing/2014/main" id="{DBF52ED2-D6C0-772C-B2B3-FC95B20D2322}"/>
              </a:ext>
            </a:extLst>
          </p:cNvPr>
          <p:cNvSpPr txBox="1"/>
          <p:nvPr/>
        </p:nvSpPr>
        <p:spPr>
          <a:xfrm>
            <a:off x="619151" y="3429000"/>
            <a:ext cx="1666875" cy="523220"/>
          </a:xfrm>
          <a:prstGeom prst="rect">
            <a:avLst/>
          </a:prstGeom>
          <a:noFill/>
        </p:spPr>
        <p:txBody>
          <a:bodyPr wrap="square" rtlCol="0">
            <a:spAutoFit/>
          </a:bodyPr>
          <a:lstStyle/>
          <a:p>
            <a:pPr algn="ctr"/>
            <a:r>
              <a:rPr lang="en-IE" sz="2800" dirty="0"/>
              <a:t>E-mail</a:t>
            </a:r>
          </a:p>
        </p:txBody>
      </p:sp>
      <p:pic>
        <p:nvPicPr>
          <p:cNvPr id="5" name="Picture 4" descr="A blue cloud logo&#10;&#10;Description automatically generated with low confidence">
            <a:extLst>
              <a:ext uri="{FF2B5EF4-FFF2-40B4-BE49-F238E27FC236}">
                <a16:creationId xmlns:a16="http://schemas.microsoft.com/office/drawing/2014/main" id="{3D2428C1-8809-F281-F756-22CF8CFBAEC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84514" y="1490579"/>
            <a:ext cx="2040834" cy="2040834"/>
          </a:xfrm>
          <a:prstGeom prst="rect">
            <a:avLst/>
          </a:prstGeom>
        </p:spPr>
      </p:pic>
      <p:sp>
        <p:nvSpPr>
          <p:cNvPr id="8" name="TextBox 7">
            <a:extLst>
              <a:ext uri="{FF2B5EF4-FFF2-40B4-BE49-F238E27FC236}">
                <a16:creationId xmlns:a16="http://schemas.microsoft.com/office/drawing/2014/main" id="{22D5120C-27ED-5AC2-0BA0-78E2AFEA7587}"/>
              </a:ext>
            </a:extLst>
          </p:cNvPr>
          <p:cNvSpPr txBox="1"/>
          <p:nvPr/>
        </p:nvSpPr>
        <p:spPr>
          <a:xfrm>
            <a:off x="3284514" y="3429000"/>
            <a:ext cx="1898989" cy="523220"/>
          </a:xfrm>
          <a:prstGeom prst="rect">
            <a:avLst/>
          </a:prstGeom>
          <a:noFill/>
        </p:spPr>
        <p:txBody>
          <a:bodyPr wrap="square" rtlCol="0">
            <a:spAutoFit/>
          </a:bodyPr>
          <a:lstStyle/>
          <a:p>
            <a:pPr algn="ctr"/>
            <a:r>
              <a:rPr lang="en-IE" sz="2800" dirty="0"/>
              <a:t>OneDrive</a:t>
            </a:r>
          </a:p>
        </p:txBody>
      </p:sp>
      <p:pic>
        <p:nvPicPr>
          <p:cNvPr id="10" name="Picture 9" descr="A picture containing symbol, graphics, screenshot, font&#10;&#10;Description automatically generated">
            <a:extLst>
              <a:ext uri="{FF2B5EF4-FFF2-40B4-BE49-F238E27FC236}">
                <a16:creationId xmlns:a16="http://schemas.microsoft.com/office/drawing/2014/main" id="{BC9E0FEB-728C-950F-E4D8-5DEBFBB8F82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181992" y="1762125"/>
            <a:ext cx="1890600" cy="1434242"/>
          </a:xfrm>
          <a:prstGeom prst="rect">
            <a:avLst/>
          </a:prstGeom>
        </p:spPr>
      </p:pic>
      <p:sp>
        <p:nvSpPr>
          <p:cNvPr id="11" name="TextBox 10">
            <a:extLst>
              <a:ext uri="{FF2B5EF4-FFF2-40B4-BE49-F238E27FC236}">
                <a16:creationId xmlns:a16="http://schemas.microsoft.com/office/drawing/2014/main" id="{D16CFF34-0B00-9BBB-4108-47689E88E69A}"/>
              </a:ext>
            </a:extLst>
          </p:cNvPr>
          <p:cNvSpPr txBox="1"/>
          <p:nvPr/>
        </p:nvSpPr>
        <p:spPr>
          <a:xfrm>
            <a:off x="6560884" y="3429000"/>
            <a:ext cx="1271563" cy="523220"/>
          </a:xfrm>
          <a:prstGeom prst="rect">
            <a:avLst/>
          </a:prstGeom>
          <a:noFill/>
        </p:spPr>
        <p:txBody>
          <a:bodyPr wrap="square" rtlCol="0">
            <a:spAutoFit/>
          </a:bodyPr>
          <a:lstStyle/>
          <a:p>
            <a:r>
              <a:rPr lang="en-IE" sz="2800" dirty="0"/>
              <a:t>Teams</a:t>
            </a:r>
          </a:p>
        </p:txBody>
      </p:sp>
      <p:pic>
        <p:nvPicPr>
          <p:cNvPr id="9" name="Picture 8" descr="A picture containing purple, graphics, violet, screenshot&#10;&#10;Description automatically generated">
            <a:extLst>
              <a:ext uri="{FF2B5EF4-FFF2-40B4-BE49-F238E27FC236}">
                <a16:creationId xmlns:a16="http://schemas.microsoft.com/office/drawing/2014/main" id="{0C538F6C-3EF5-A1D6-2C4D-71BCDEC5558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929235" y="1762125"/>
            <a:ext cx="2173199" cy="1666875"/>
          </a:xfrm>
          <a:prstGeom prst="rect">
            <a:avLst/>
          </a:prstGeom>
        </p:spPr>
      </p:pic>
      <p:sp>
        <p:nvSpPr>
          <p:cNvPr id="15" name="TextBox 14">
            <a:extLst>
              <a:ext uri="{FF2B5EF4-FFF2-40B4-BE49-F238E27FC236}">
                <a16:creationId xmlns:a16="http://schemas.microsoft.com/office/drawing/2014/main" id="{C84844EB-287C-C721-617C-C0278C087BA6}"/>
              </a:ext>
            </a:extLst>
          </p:cNvPr>
          <p:cNvSpPr txBox="1"/>
          <p:nvPr/>
        </p:nvSpPr>
        <p:spPr>
          <a:xfrm>
            <a:off x="9189740" y="3704734"/>
            <a:ext cx="2216693" cy="646331"/>
          </a:xfrm>
          <a:prstGeom prst="rect">
            <a:avLst/>
          </a:prstGeom>
          <a:noFill/>
        </p:spPr>
        <p:txBody>
          <a:bodyPr wrap="square" rtlCol="0">
            <a:spAutoFit/>
          </a:bodyPr>
          <a:lstStyle/>
          <a:p>
            <a:r>
              <a:rPr lang="en-IE" dirty="0"/>
              <a:t>OneNote (as part of OneDrive)</a:t>
            </a:r>
          </a:p>
        </p:txBody>
      </p:sp>
    </p:spTree>
    <p:extLst>
      <p:ext uri="{BB962C8B-B14F-4D97-AF65-F5344CB8AC3E}">
        <p14:creationId xmlns:p14="http://schemas.microsoft.com/office/powerpoint/2010/main" val="109426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B3AA-76FA-8A46-AD18-5F73FE511F18}"/>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id="{E963EFCF-636E-4549-B2DB-83BC2BBFEFB1}"/>
              </a:ext>
            </a:extLst>
          </p:cNvPr>
          <p:cNvSpPr>
            <a:spLocks noGrp="1"/>
          </p:cNvSpPr>
          <p:nvPr>
            <p:ph idx="10"/>
          </p:nvPr>
        </p:nvSpPr>
        <p:spPr/>
        <p:txBody>
          <a:bodyPr/>
          <a:lstStyle/>
          <a:p>
            <a:r>
              <a:rPr lang="en-US" dirty="0"/>
              <a:t>Thank You!</a:t>
            </a:r>
          </a:p>
        </p:txBody>
      </p:sp>
    </p:spTree>
    <p:extLst>
      <p:ext uri="{BB962C8B-B14F-4D97-AF65-F5344CB8AC3E}">
        <p14:creationId xmlns:p14="http://schemas.microsoft.com/office/powerpoint/2010/main" val="2408873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D4ED-C9C9-883D-8481-F0E48E0FCAE2}"/>
              </a:ext>
            </a:extLst>
          </p:cNvPr>
          <p:cNvSpPr>
            <a:spLocks noGrp="1"/>
          </p:cNvSpPr>
          <p:nvPr>
            <p:ph type="title"/>
          </p:nvPr>
        </p:nvSpPr>
        <p:spPr/>
        <p:txBody>
          <a:bodyPr/>
          <a:lstStyle/>
          <a:p>
            <a:r>
              <a:rPr lang="en-IE" dirty="0"/>
              <a:t>What is NOT being migrated</a:t>
            </a:r>
          </a:p>
        </p:txBody>
      </p:sp>
      <p:pic>
        <p:nvPicPr>
          <p:cNvPr id="6" name="Content Placeholder 5" descr="A picture containing graphics, symbol, rectangle, graphic design&#10;&#10;Description automatically generated">
            <a:extLst>
              <a:ext uri="{FF2B5EF4-FFF2-40B4-BE49-F238E27FC236}">
                <a16:creationId xmlns:a16="http://schemas.microsoft.com/office/drawing/2014/main" id="{656BE265-155E-1136-FF80-F0DED103BFBF}"/>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672160" y="1390550"/>
            <a:ext cx="2400300" cy="2400300"/>
          </a:xfrm>
        </p:spPr>
      </p:pic>
      <p:sp>
        <p:nvSpPr>
          <p:cNvPr id="4" name="Footer Placeholder 3">
            <a:extLst>
              <a:ext uri="{FF2B5EF4-FFF2-40B4-BE49-F238E27FC236}">
                <a16:creationId xmlns:a16="http://schemas.microsoft.com/office/drawing/2014/main" id="{E4504193-F9CD-EF6B-5150-3718E0D1B144}"/>
              </a:ext>
            </a:extLst>
          </p:cNvPr>
          <p:cNvSpPr>
            <a:spLocks noGrp="1"/>
          </p:cNvSpPr>
          <p:nvPr>
            <p:ph type="ftr" sz="quarter" idx="3"/>
          </p:nvPr>
        </p:nvSpPr>
        <p:spPr/>
        <p:txBody>
          <a:bodyPr/>
          <a:lstStyle/>
          <a:p>
            <a:fld id="{B7432813-06BC-C841-9E95-BAE7A3984933}" type="slidenum">
              <a:rPr lang="en-US" b="1" smtClean="0"/>
              <a:pPr/>
              <a:t>8</a:t>
            </a:fld>
            <a:r>
              <a:rPr lang="en-US"/>
              <a:t>  |  Presentation Title</a:t>
            </a:r>
            <a:endParaRPr lang="en-US" dirty="0"/>
          </a:p>
        </p:txBody>
      </p:sp>
      <p:sp>
        <p:nvSpPr>
          <p:cNvPr id="7" name="TextBox 6">
            <a:extLst>
              <a:ext uri="{FF2B5EF4-FFF2-40B4-BE49-F238E27FC236}">
                <a16:creationId xmlns:a16="http://schemas.microsoft.com/office/drawing/2014/main" id="{8501509B-1B34-2B03-C1EB-CB0280DFBDB1}"/>
              </a:ext>
            </a:extLst>
          </p:cNvPr>
          <p:cNvSpPr txBox="1"/>
          <p:nvPr/>
        </p:nvSpPr>
        <p:spPr>
          <a:xfrm>
            <a:off x="1014988" y="3883292"/>
            <a:ext cx="2057472" cy="523220"/>
          </a:xfrm>
          <a:prstGeom prst="rect">
            <a:avLst/>
          </a:prstGeom>
          <a:noFill/>
        </p:spPr>
        <p:txBody>
          <a:bodyPr wrap="square" rtlCol="0">
            <a:spAutoFit/>
          </a:bodyPr>
          <a:lstStyle/>
          <a:p>
            <a:r>
              <a:rPr lang="en-IE" sz="2800" dirty="0"/>
              <a:t>MS Forms</a:t>
            </a:r>
          </a:p>
        </p:txBody>
      </p:sp>
      <p:pic>
        <p:nvPicPr>
          <p:cNvPr id="9" name="Picture 8" descr="A picture containing yellow, font, rectangle, design&#10;&#10;Description automatically generated">
            <a:extLst>
              <a:ext uri="{FF2B5EF4-FFF2-40B4-BE49-F238E27FC236}">
                <a16:creationId xmlns:a16="http://schemas.microsoft.com/office/drawing/2014/main" id="{0EEB333E-05C0-05BD-BE6F-E120AD95A9F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914273" y="1645514"/>
            <a:ext cx="2057472" cy="2145336"/>
          </a:xfrm>
          <a:prstGeom prst="rect">
            <a:avLst/>
          </a:prstGeom>
        </p:spPr>
      </p:pic>
      <p:sp>
        <p:nvSpPr>
          <p:cNvPr id="10" name="TextBox 9">
            <a:extLst>
              <a:ext uri="{FF2B5EF4-FFF2-40B4-BE49-F238E27FC236}">
                <a16:creationId xmlns:a16="http://schemas.microsoft.com/office/drawing/2014/main" id="{8C8818BE-B32E-A694-7FCC-040590D6CF14}"/>
              </a:ext>
            </a:extLst>
          </p:cNvPr>
          <p:cNvSpPr txBox="1"/>
          <p:nvPr/>
        </p:nvSpPr>
        <p:spPr>
          <a:xfrm>
            <a:off x="3914273" y="3951566"/>
            <a:ext cx="2057472" cy="523220"/>
          </a:xfrm>
          <a:prstGeom prst="rect">
            <a:avLst/>
          </a:prstGeom>
          <a:noFill/>
        </p:spPr>
        <p:txBody>
          <a:bodyPr wrap="square" rtlCol="0">
            <a:spAutoFit/>
          </a:bodyPr>
          <a:lstStyle/>
          <a:p>
            <a:r>
              <a:rPr lang="en-IE" sz="2800" dirty="0" err="1"/>
              <a:t>PowerBI</a:t>
            </a:r>
            <a:endParaRPr lang="en-IE" sz="2800" dirty="0"/>
          </a:p>
        </p:txBody>
      </p:sp>
      <p:pic>
        <p:nvPicPr>
          <p:cNvPr id="5" name="Picture 4" descr="A green and black rectangles&#10;&#10;Description automatically generated with low confidence">
            <a:extLst>
              <a:ext uri="{FF2B5EF4-FFF2-40B4-BE49-F238E27FC236}">
                <a16:creationId xmlns:a16="http://schemas.microsoft.com/office/drawing/2014/main" id="{D325A8CD-510C-FA27-E1FC-89283CC807D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932558" y="1668866"/>
            <a:ext cx="1863502" cy="2073146"/>
          </a:xfrm>
          <a:prstGeom prst="rect">
            <a:avLst/>
          </a:prstGeom>
        </p:spPr>
      </p:pic>
      <p:sp>
        <p:nvSpPr>
          <p:cNvPr id="8" name="TextBox 7">
            <a:extLst>
              <a:ext uri="{FF2B5EF4-FFF2-40B4-BE49-F238E27FC236}">
                <a16:creationId xmlns:a16="http://schemas.microsoft.com/office/drawing/2014/main" id="{84D2FE01-6004-1482-92A0-85BBB4AD7946}"/>
              </a:ext>
            </a:extLst>
          </p:cNvPr>
          <p:cNvSpPr txBox="1"/>
          <p:nvPr/>
        </p:nvSpPr>
        <p:spPr>
          <a:xfrm>
            <a:off x="6932558" y="3897359"/>
            <a:ext cx="1863502" cy="523220"/>
          </a:xfrm>
          <a:prstGeom prst="rect">
            <a:avLst/>
          </a:prstGeom>
          <a:noFill/>
        </p:spPr>
        <p:txBody>
          <a:bodyPr wrap="square" rtlCol="0">
            <a:spAutoFit/>
          </a:bodyPr>
          <a:lstStyle/>
          <a:p>
            <a:r>
              <a:rPr lang="en-IE" sz="2800" dirty="0"/>
              <a:t>MS Planner</a:t>
            </a:r>
          </a:p>
        </p:txBody>
      </p:sp>
      <p:pic>
        <p:nvPicPr>
          <p:cNvPr id="12" name="Picture 11" descr="A blue pie chart with a letter y&#10;&#10;Description automatically generated with low confidence">
            <a:extLst>
              <a:ext uri="{FF2B5EF4-FFF2-40B4-BE49-F238E27FC236}">
                <a16:creationId xmlns:a16="http://schemas.microsoft.com/office/drawing/2014/main" id="{275963F6-F8FE-E60F-2C23-4690DE8A9032}"/>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756873" y="1645514"/>
            <a:ext cx="1906564" cy="1960583"/>
          </a:xfrm>
          <a:prstGeom prst="rect">
            <a:avLst/>
          </a:prstGeom>
        </p:spPr>
      </p:pic>
      <p:sp>
        <p:nvSpPr>
          <p:cNvPr id="13" name="TextBox 12">
            <a:extLst>
              <a:ext uri="{FF2B5EF4-FFF2-40B4-BE49-F238E27FC236}">
                <a16:creationId xmlns:a16="http://schemas.microsoft.com/office/drawing/2014/main" id="{F67B8755-95CB-23D2-207A-C9B638443CE5}"/>
              </a:ext>
            </a:extLst>
          </p:cNvPr>
          <p:cNvSpPr txBox="1"/>
          <p:nvPr/>
        </p:nvSpPr>
        <p:spPr>
          <a:xfrm>
            <a:off x="9756873" y="3759912"/>
            <a:ext cx="1906564" cy="523220"/>
          </a:xfrm>
          <a:prstGeom prst="rect">
            <a:avLst/>
          </a:prstGeom>
          <a:noFill/>
        </p:spPr>
        <p:txBody>
          <a:bodyPr wrap="square" rtlCol="0">
            <a:spAutoFit/>
          </a:bodyPr>
          <a:lstStyle/>
          <a:p>
            <a:r>
              <a:rPr lang="en-IE" sz="2800" dirty="0"/>
              <a:t>Yammer</a:t>
            </a:r>
          </a:p>
        </p:txBody>
      </p:sp>
    </p:spTree>
    <p:extLst>
      <p:ext uri="{BB962C8B-B14F-4D97-AF65-F5344CB8AC3E}">
        <p14:creationId xmlns:p14="http://schemas.microsoft.com/office/powerpoint/2010/main" val="176895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6681-AC5F-A665-F244-B43E663CAB36}"/>
              </a:ext>
            </a:extLst>
          </p:cNvPr>
          <p:cNvSpPr>
            <a:spLocks noGrp="1"/>
          </p:cNvSpPr>
          <p:nvPr>
            <p:ph type="title"/>
          </p:nvPr>
        </p:nvSpPr>
        <p:spPr/>
        <p:txBody>
          <a:bodyPr/>
          <a:lstStyle/>
          <a:p>
            <a:r>
              <a:rPr lang="en-IE" dirty="0"/>
              <a:t>Tus.ie username and password</a:t>
            </a:r>
          </a:p>
        </p:txBody>
      </p:sp>
      <p:sp>
        <p:nvSpPr>
          <p:cNvPr id="3" name="Content Placeholder 2">
            <a:extLst>
              <a:ext uri="{FF2B5EF4-FFF2-40B4-BE49-F238E27FC236}">
                <a16:creationId xmlns:a16="http://schemas.microsoft.com/office/drawing/2014/main" id="{51E9F1B8-FB87-4234-9A5F-B9EC4A51F957}"/>
              </a:ext>
            </a:extLst>
          </p:cNvPr>
          <p:cNvSpPr>
            <a:spLocks noGrp="1"/>
          </p:cNvSpPr>
          <p:nvPr>
            <p:ph idx="1"/>
          </p:nvPr>
        </p:nvSpPr>
        <p:spPr/>
        <p:txBody>
          <a:bodyPr/>
          <a:lstStyle/>
          <a:p>
            <a:r>
              <a:rPr lang="en-IE" dirty="0"/>
              <a:t>Your tus.ie username is in the format </a:t>
            </a:r>
            <a:r>
              <a:rPr lang="en-IE" b="1" dirty="0"/>
              <a:t>&lt;</a:t>
            </a:r>
            <a:r>
              <a:rPr lang="en-IE" b="1" dirty="0" err="1"/>
              <a:t>firstname.lastname</a:t>
            </a:r>
            <a:r>
              <a:rPr lang="en-IE" b="1" dirty="0"/>
              <a:t>&gt;@tus.ie</a:t>
            </a:r>
          </a:p>
          <a:p>
            <a:pPr lvl="1"/>
            <a:r>
              <a:rPr lang="en-IE" dirty="0"/>
              <a:t>E.g. joe.bloggs@tus.ie</a:t>
            </a:r>
          </a:p>
          <a:p>
            <a:endParaRPr lang="en-US" b="0" i="0" dirty="0">
              <a:effectLst/>
              <a:latin typeface="Arial" panose="020B0604020202020204" pitchFamily="34" charset="0"/>
            </a:endParaRPr>
          </a:p>
          <a:p>
            <a:r>
              <a:rPr lang="en-US" b="0" i="0" dirty="0">
                <a:effectLst/>
                <a:latin typeface="Arial" panose="020B0604020202020204" pitchFamily="34" charset="0"/>
              </a:rPr>
              <a:t>If you have been advised that your @tus.ie e-mail address is not exactly </a:t>
            </a:r>
            <a:r>
              <a:rPr lang="en-US" b="1" i="1" u="none" strike="noStrike" dirty="0">
                <a:effectLst/>
                <a:latin typeface="Arial" panose="020B0604020202020204" pitchFamily="34" charset="0"/>
                <a:hlinkClick r:id="rId3"/>
              </a:rPr>
              <a:t>&lt;</a:t>
            </a:r>
            <a:r>
              <a:rPr lang="en-US" b="1" i="1" u="none" strike="noStrike" dirty="0" err="1">
                <a:effectLst/>
                <a:latin typeface="Arial" panose="020B0604020202020204" pitchFamily="34" charset="0"/>
                <a:hlinkClick r:id="rId3"/>
              </a:rPr>
              <a:t>firstname</a:t>
            </a:r>
            <a:r>
              <a:rPr lang="en-US" b="1" i="1" u="none" strike="noStrike" dirty="0">
                <a:effectLst/>
                <a:latin typeface="Arial" panose="020B0604020202020204" pitchFamily="34" charset="0"/>
                <a:hlinkClick r:id="rId3"/>
              </a:rPr>
              <a:t>&gt;.&lt;</a:t>
            </a:r>
            <a:r>
              <a:rPr lang="en-US" b="1" i="1" u="none" strike="noStrike" dirty="0" err="1">
                <a:effectLst/>
                <a:latin typeface="Arial" panose="020B0604020202020204" pitchFamily="34" charset="0"/>
                <a:hlinkClick r:id="rId3"/>
              </a:rPr>
              <a:t>lastname</a:t>
            </a:r>
            <a:r>
              <a:rPr lang="en-US" b="1" i="1" u="none" strike="noStrike" dirty="0">
                <a:effectLst/>
                <a:latin typeface="Arial" panose="020B0604020202020204" pitchFamily="34" charset="0"/>
                <a:hlinkClick r:id="rId3"/>
              </a:rPr>
              <a:t>&gt;@TUS.ie</a:t>
            </a:r>
            <a:r>
              <a:rPr lang="en-US" b="0" i="0" dirty="0">
                <a:effectLst/>
                <a:latin typeface="Arial" panose="020B0604020202020204" pitchFamily="34" charset="0"/>
              </a:rPr>
              <a:t> – that is, if you have your middle initial as part of your tus.ie e-mail address -  e.g. if your tus.ie mail address is  </a:t>
            </a:r>
            <a:r>
              <a:rPr lang="en-US" b="1" i="0" u="none" strike="noStrike" dirty="0">
                <a:effectLst/>
                <a:latin typeface="Arial" panose="020B0604020202020204" pitchFamily="34" charset="0"/>
                <a:hlinkClick r:id="rId4"/>
              </a:rPr>
              <a:t>johnb.smith@tus.ie</a:t>
            </a:r>
            <a:r>
              <a:rPr lang="en-US" b="0" i="0" dirty="0">
                <a:solidFill>
                  <a:srgbClr val="000000"/>
                </a:solidFill>
                <a:effectLst/>
                <a:latin typeface="Roboto" panose="02000000000000000000" pitchFamily="2" charset="0"/>
              </a:rPr>
              <a:t> -</a:t>
            </a:r>
            <a:r>
              <a:rPr lang="en-US" b="0" i="0" dirty="0">
                <a:effectLst/>
                <a:latin typeface="Arial" panose="020B0604020202020204" pitchFamily="34" charset="0"/>
              </a:rPr>
              <a:t> then </a:t>
            </a:r>
            <a:r>
              <a:rPr lang="en-US" b="1" i="0" u="none" strike="noStrike" dirty="0">
                <a:solidFill>
                  <a:srgbClr val="2C5CC5"/>
                </a:solidFill>
                <a:effectLst/>
                <a:latin typeface="Arial" panose="020B0604020202020204" pitchFamily="34" charset="0"/>
                <a:hlinkClick r:id="rId4"/>
              </a:rPr>
              <a:t>johnb.smith@tus.ie</a:t>
            </a:r>
            <a:r>
              <a:rPr lang="en-US" b="0" i="0" dirty="0">
                <a:effectLst/>
                <a:latin typeface="Arial" panose="020B0604020202020204" pitchFamily="34" charset="0"/>
              </a:rPr>
              <a:t> will be your new logon name</a:t>
            </a:r>
            <a:endParaRPr lang="en-IE" dirty="0"/>
          </a:p>
        </p:txBody>
      </p:sp>
      <p:sp>
        <p:nvSpPr>
          <p:cNvPr id="4" name="Footer Placeholder 3">
            <a:extLst>
              <a:ext uri="{FF2B5EF4-FFF2-40B4-BE49-F238E27FC236}">
                <a16:creationId xmlns:a16="http://schemas.microsoft.com/office/drawing/2014/main" id="{B80A5255-97C4-D688-617D-A8325B8B649D}"/>
              </a:ext>
            </a:extLst>
          </p:cNvPr>
          <p:cNvSpPr>
            <a:spLocks noGrp="1"/>
          </p:cNvSpPr>
          <p:nvPr>
            <p:ph type="ftr" sz="quarter" idx="3"/>
          </p:nvPr>
        </p:nvSpPr>
        <p:spPr/>
        <p:txBody>
          <a:bodyPr/>
          <a:lstStyle/>
          <a:p>
            <a:fld id="{B7432813-06BC-C841-9E95-BAE7A3984933}" type="slidenum">
              <a:rPr lang="en-US" b="1" smtClean="0"/>
              <a:pPr/>
              <a:t>9</a:t>
            </a:fld>
            <a:r>
              <a:rPr lang="en-US"/>
              <a:t>  |  Presentation Title</a:t>
            </a:r>
            <a:endParaRPr lang="en-US" dirty="0"/>
          </a:p>
        </p:txBody>
      </p:sp>
    </p:spTree>
    <p:extLst>
      <p:ext uri="{BB962C8B-B14F-4D97-AF65-F5344CB8AC3E}">
        <p14:creationId xmlns:p14="http://schemas.microsoft.com/office/powerpoint/2010/main" val="304405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US">
      <a:dk1>
        <a:srgbClr val="000000"/>
      </a:dk1>
      <a:lt1>
        <a:srgbClr val="FFFFFF"/>
      </a:lt1>
      <a:dk2>
        <a:srgbClr val="A39361"/>
      </a:dk2>
      <a:lt2>
        <a:srgbClr val="E7E6E6"/>
      </a:lt2>
      <a:accent1>
        <a:srgbClr val="AFD2F0"/>
      </a:accent1>
      <a:accent2>
        <a:srgbClr val="F0BEE6"/>
      </a:accent2>
      <a:accent3>
        <a:srgbClr val="E1EB73"/>
      </a:accent3>
      <a:accent4>
        <a:srgbClr val="80E0A7"/>
      </a:accent4>
      <a:accent5>
        <a:srgbClr val="00594C"/>
      </a:accent5>
      <a:accent6>
        <a:srgbClr val="AF272F"/>
      </a:accent6>
      <a:hlink>
        <a:srgbClr val="702F8A"/>
      </a:hlink>
      <a:folHlink>
        <a:srgbClr val="232C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S-Branded-Powerpoint" id="{FB710FFC-22D6-465D-87EB-3888228C1BC2}" vid="{863EE8FC-4A7C-4800-A455-F60ACF663B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852BB9D940254098359DC1876B78EC" ma:contentTypeVersion="9" ma:contentTypeDescription="Create a new document." ma:contentTypeScope="" ma:versionID="a1186fe601f59c183825f25b8befb49e">
  <xsd:schema xmlns:xsd="http://www.w3.org/2001/XMLSchema" xmlns:xs="http://www.w3.org/2001/XMLSchema" xmlns:p="http://schemas.microsoft.com/office/2006/metadata/properties" xmlns:ns2="f664555b-e59a-4c4f-87b8-bb31d1e9d878" targetNamespace="http://schemas.microsoft.com/office/2006/metadata/properties" ma:root="true" ma:fieldsID="2828bdfc56af45cef1ca55b2757c08cf" ns2:_="">
    <xsd:import namespace="f664555b-e59a-4c4f-87b8-bb31d1e9d87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64555b-e59a-4c4f-87b8-bb31d1e9d8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3171dcf-9f24-49d3-a174-2c38269957a9"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664555b-e59a-4c4f-87b8-bb31d1e9d87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270CE7-0CB4-4056-9F5F-403293AC3F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64555b-e59a-4c4f-87b8-bb31d1e9d8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CF3F6C-7C34-4740-9E1D-A9525CA79AE4}">
  <ds:schemaRefs>
    <ds:schemaRef ds:uri="http://purl.org/dc/terms/"/>
    <ds:schemaRef ds:uri="http://schemas.microsoft.com/office/2006/documentManagement/types"/>
    <ds:schemaRef ds:uri="http://purl.org/dc/elements/1.1/"/>
    <ds:schemaRef ds:uri="http://schemas.openxmlformats.org/package/2006/metadata/core-properties"/>
    <ds:schemaRef ds:uri="f664555b-e59a-4c4f-87b8-bb31d1e9d878"/>
    <ds:schemaRef ds:uri="http://www.w3.org/XML/1998/namespace"/>
    <ds:schemaRef ds:uri="http://schemas.microsoft.com/office/infopath/2007/PartnerControls"/>
    <ds:schemaRef ds:uri="http://purl.org/dc/dcmitype/"/>
    <ds:schemaRef ds:uri="http://schemas.microsoft.com/office/2006/metadata/properties"/>
  </ds:schemaRefs>
</ds:datastoreItem>
</file>

<file path=customXml/itemProps3.xml><?xml version="1.0" encoding="utf-8"?>
<ds:datastoreItem xmlns:ds="http://schemas.openxmlformats.org/officeDocument/2006/customXml" ds:itemID="{6AFE4BDA-3CC1-4739-A570-5E406702CD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TUS-Branded-Powerpoint</Template>
  <TotalTime>8517</TotalTime>
  <Words>2770</Words>
  <Application>Microsoft Office PowerPoint</Application>
  <PresentationFormat>Widescreen</PresentationFormat>
  <Paragraphs>277</Paragraphs>
  <Slides>70</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Arial Black</vt:lpstr>
      <vt:lpstr>Calibri</vt:lpstr>
      <vt:lpstr>Roboto</vt:lpstr>
      <vt:lpstr>Office Theme</vt:lpstr>
      <vt:lpstr>Migration to tus.ie – Staff Information Session</vt:lpstr>
      <vt:lpstr>Housekeeping</vt:lpstr>
      <vt:lpstr>Agenda</vt:lpstr>
      <vt:lpstr>Migration Overview</vt:lpstr>
      <vt:lpstr>Support - Migration FAQs</vt:lpstr>
      <vt:lpstr>What if I’m not onsite on May 29th? </vt:lpstr>
      <vt:lpstr>What is being migrated?</vt:lpstr>
      <vt:lpstr>What is NOT being migrated</vt:lpstr>
      <vt:lpstr>Tus.ie username and password</vt:lpstr>
      <vt:lpstr>Mail sent to your old AIT or LIT e-mail addresses  </vt:lpstr>
      <vt:lpstr>Shared/departmental e-mails</vt:lpstr>
      <vt:lpstr>Access to your TUS device and accounts</vt:lpstr>
      <vt:lpstr>Logging on to your TUS device</vt:lpstr>
      <vt:lpstr>Logging in to your tus.ie Office 365 account (E-mail)  https://login.microsoftonline.com</vt:lpstr>
      <vt:lpstr>Multifactor Authentication</vt:lpstr>
      <vt:lpstr>Multifactor Authentication</vt:lpstr>
      <vt:lpstr>Multifactor Authentication</vt:lpstr>
      <vt:lpstr>Multifactor Authentication</vt:lpstr>
      <vt:lpstr>Multifactor Authentication</vt:lpstr>
      <vt:lpstr>Access to TUS apps and services</vt:lpstr>
      <vt:lpstr>Access to Apps and Services</vt:lpstr>
      <vt:lpstr>Access your apps - myapplications.microsoft.com</vt:lpstr>
      <vt:lpstr>Access your apps – Module Manager (example)</vt:lpstr>
      <vt:lpstr>Add more apps to your MyApps</vt:lpstr>
      <vt:lpstr>Add more apps to your MyApps</vt:lpstr>
      <vt:lpstr>Access your Apps – Office.com</vt:lpstr>
      <vt:lpstr>Access your Apps – Office.com</vt:lpstr>
      <vt:lpstr>Other Services</vt:lpstr>
      <vt:lpstr>Accessing apps using your old AIT or LIT account </vt:lpstr>
      <vt:lpstr>Open an incognito/InPrivate browser – MS Edge</vt:lpstr>
      <vt:lpstr>Open an incognito/InPrivate browser – MS Edge</vt:lpstr>
      <vt:lpstr>Open an incognito/InPrivate browser – Google Chrome/other browsers</vt:lpstr>
      <vt:lpstr>What happens on May 29th and beyond?</vt:lpstr>
      <vt:lpstr>What happens on May 29th?</vt:lpstr>
      <vt:lpstr>Device Move to TUS</vt:lpstr>
      <vt:lpstr>Logging on to your TUS device</vt:lpstr>
      <vt:lpstr>TUS Desktop</vt:lpstr>
      <vt:lpstr>Accessing your @tus.ie accounts</vt:lpstr>
      <vt:lpstr>Accessing your tus.ie accounts Method 1 - Quest Migration Desktop Update Agent</vt:lpstr>
      <vt:lpstr>Accessing your tus.ie accounts – Quest Migration  Desktop Update Agent </vt:lpstr>
      <vt:lpstr>Accessing your tus.ie accounts – Quest Migration  Desktop Update Agent </vt:lpstr>
      <vt:lpstr>Accessing your tus.ie accounts – Quest Migration  Desktop Update Agent </vt:lpstr>
      <vt:lpstr>Accessing your tus.ie accounts – Quest Migration  Desktop Update Agent </vt:lpstr>
      <vt:lpstr>Accessing your tus.ie accounts – Quest Migration  Desktop Update Agent </vt:lpstr>
      <vt:lpstr>Accessing your tus.ie accounts – Quest Migration  Desktop Update Agent</vt:lpstr>
      <vt:lpstr>Accessing your tus.ie accounts – Quest Migration  Desktop Update Agent</vt:lpstr>
      <vt:lpstr>Accessing your tus.ie accounts – Quest Migration  Desktop Update Agent</vt:lpstr>
      <vt:lpstr>Accessing your tus.ie accounts – Quest Migration  Desktop Update Agent</vt:lpstr>
      <vt:lpstr>Accessing your tus.ie accounts Method 2 – manually logging in</vt:lpstr>
      <vt:lpstr>Logging in to E-mail</vt:lpstr>
      <vt:lpstr>Logging in to E-mail</vt:lpstr>
      <vt:lpstr>Logging into OneDrive</vt:lpstr>
      <vt:lpstr>Logging in to OneDrive</vt:lpstr>
      <vt:lpstr>Logging into OneDrive</vt:lpstr>
      <vt:lpstr>Logging into OneDrive</vt:lpstr>
      <vt:lpstr>Logging into Teams</vt:lpstr>
      <vt:lpstr>Accessing your tus.ie accounts Method 3 – add your account to your e-mail client</vt:lpstr>
      <vt:lpstr>Add your account to your e-mail client</vt:lpstr>
      <vt:lpstr>Add your account to your e-mail client</vt:lpstr>
      <vt:lpstr>Add your account to OneDrive</vt:lpstr>
      <vt:lpstr>Add your account to OneDrive</vt:lpstr>
      <vt:lpstr>Sign in to Teams</vt:lpstr>
      <vt:lpstr>Sign in to Teams</vt:lpstr>
      <vt:lpstr>OneNote</vt:lpstr>
      <vt:lpstr>Support</vt:lpstr>
      <vt:lpstr>Support</vt:lpstr>
      <vt:lpstr>Library</vt:lpstr>
      <vt:lpstr>Library</vt:lpstr>
      <vt:lpstr>Q &amp; 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TUS Migration – Staff Information Session</dc:title>
  <dc:creator>Joe.OGorman</dc:creator>
  <cp:lastModifiedBy>Joe OGorman</cp:lastModifiedBy>
  <cp:revision>8</cp:revision>
  <dcterms:created xsi:type="dcterms:W3CDTF">2023-05-03T13:48:14Z</dcterms:created>
  <dcterms:modified xsi:type="dcterms:W3CDTF">2023-05-18T15:25:48Z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0x010100A7852BB9D940254098359DC1876B78EC</vt:lpwstr>
  </property>
  <property fmtid="{D5CDD505-2E9C-101B-9397-08002B2CF9AE}" pid="3" name="MediaServiceImageTags">
    <vt:lpwstr/>
  </property>
</Properties>
</file>